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9.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963" r:id="rId6"/>
    <p:sldMasterId id="2147485028" r:id="rId7"/>
    <p:sldMasterId id="2147485062" r:id="rId8"/>
    <p:sldMasterId id="2147485091" r:id="rId9"/>
    <p:sldMasterId id="2147485093" r:id="rId10"/>
    <p:sldMasterId id="2147485126" r:id="rId11"/>
    <p:sldMasterId id="2147485163" r:id="rId12"/>
    <p:sldMasterId id="2147485196" r:id="rId13"/>
  </p:sldMasterIdLst>
  <p:notesMasterIdLst>
    <p:notesMasterId r:id="rId41"/>
  </p:notesMasterIdLst>
  <p:handoutMasterIdLst>
    <p:handoutMasterId r:id="rId42"/>
  </p:handoutMasterIdLst>
  <p:sldIdLst>
    <p:sldId id="2042" r:id="rId14"/>
    <p:sldId id="1720" r:id="rId15"/>
    <p:sldId id="2076136244" r:id="rId16"/>
    <p:sldId id="11961" r:id="rId17"/>
    <p:sldId id="2076136243" r:id="rId18"/>
    <p:sldId id="2076136528" r:id="rId19"/>
    <p:sldId id="2067" r:id="rId20"/>
    <p:sldId id="2076137277" r:id="rId21"/>
    <p:sldId id="2076137280" r:id="rId22"/>
    <p:sldId id="2076137281" r:id="rId23"/>
    <p:sldId id="11941" r:id="rId24"/>
    <p:sldId id="11955" r:id="rId25"/>
    <p:sldId id="11950" r:id="rId26"/>
    <p:sldId id="11954" r:id="rId27"/>
    <p:sldId id="11952" r:id="rId28"/>
    <p:sldId id="11953" r:id="rId29"/>
    <p:sldId id="11956" r:id="rId30"/>
    <p:sldId id="1527" r:id="rId31"/>
    <p:sldId id="11957" r:id="rId32"/>
    <p:sldId id="11933" r:id="rId33"/>
    <p:sldId id="11958" r:id="rId34"/>
    <p:sldId id="11959" r:id="rId35"/>
    <p:sldId id="11960" r:id="rId36"/>
    <p:sldId id="959" r:id="rId37"/>
    <p:sldId id="2046" r:id="rId38"/>
    <p:sldId id="2076136240" r:id="rId39"/>
    <p:sldId id="2076137278" r:id="rId40"/>
  </p:sldIdLst>
  <p:sldSz cx="12192000" cy="6858000"/>
  <p:notesSz cx="6858000" cy="13335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42"/>
            <p14:sldId id="1720"/>
            <p14:sldId id="2076136244"/>
            <p14:sldId id="11961"/>
            <p14:sldId id="2076136243"/>
            <p14:sldId id="2076136528"/>
            <p14:sldId id="2067"/>
            <p14:sldId id="2076137277"/>
            <p14:sldId id="2076137280"/>
            <p14:sldId id="2076137281"/>
            <p14:sldId id="11941"/>
            <p14:sldId id="11955"/>
            <p14:sldId id="11950"/>
            <p14:sldId id="11954"/>
            <p14:sldId id="11952"/>
            <p14:sldId id="11953"/>
            <p14:sldId id="11956"/>
            <p14:sldId id="1527"/>
            <p14:sldId id="11957"/>
            <p14:sldId id="11933"/>
            <p14:sldId id="11958"/>
            <p14:sldId id="11959"/>
            <p14:sldId id="11960"/>
            <p14:sldId id="959"/>
            <p14:sldId id="2046"/>
            <p14:sldId id="2076136240"/>
            <p14:sldId id="207613727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9E"/>
    <a:srgbClr val="61ABE5"/>
    <a:srgbClr val="FFFFFF"/>
    <a:srgbClr val="D83B01"/>
    <a:srgbClr val="000000"/>
    <a:srgbClr val="50E6FF"/>
    <a:srgbClr val="FEF000"/>
    <a:srgbClr val="3B2E58"/>
    <a:srgbClr val="243A5E"/>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E60AC-4E5C-8E42-1153-909405A4A3E6}" v="4" dt="2020-01-29T21:49:50.079"/>
    <p1510:client id="{4FBFE8E4-475A-411C-A0F2-F0089D4F19B7}" v="1" dt="2020-01-27T18:49:54.407"/>
    <p1510:client id="{D9420714-E8AC-28AA-D57D-079FE6A68A73}" v="72" dt="2020-02-08T19:04:35.705"/>
    <p1510:client id="{EC5A29A0-6FE6-4684-B495-FE1D557CAAAE}" v="118" dt="2020-01-27T05:44:03.2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9"/>
    <p:restoredTop sz="56322" autoAdjust="0"/>
  </p:normalViewPr>
  <p:slideViewPr>
    <p:cSldViewPr snapToGrid="0">
      <p:cViewPr varScale="1">
        <p:scale>
          <a:sx n="64" d="100"/>
          <a:sy n="64" d="100"/>
        </p:scale>
        <p:origin x="906"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handoutMaster" Target="handoutMasters/handoutMaster1.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idre Morrison" userId="0be48267-3d66-4082-86bd-839bee4d594e" providerId="ADAL" clId="{762BE771-F884-4945-9941-CE7024FB2451}"/>
    <pc:docChg chg="addSld delSld modSld">
      <pc:chgData name="Deidre Morrison" userId="0be48267-3d66-4082-86bd-839bee4d594e" providerId="ADAL" clId="{762BE771-F884-4945-9941-CE7024FB2451}" dt="2019-10-30T21:54:05.772" v="2"/>
      <pc:docMkLst>
        <pc:docMk/>
      </pc:docMkLst>
      <pc:sldChg chg="add">
        <pc:chgData name="Deidre Morrison" userId="0be48267-3d66-4082-86bd-839bee4d594e" providerId="ADAL" clId="{762BE771-F884-4945-9941-CE7024FB2451}" dt="2019-10-30T21:54:05.772" v="2"/>
        <pc:sldMkLst>
          <pc:docMk/>
          <pc:sldMk cId="19434069" sldId="2076136525"/>
        </pc:sldMkLst>
      </pc:sldChg>
      <pc:sldChg chg="add del">
        <pc:chgData name="Deidre Morrison" userId="0be48267-3d66-4082-86bd-839bee4d594e" providerId="ADAL" clId="{762BE771-F884-4945-9941-CE7024FB2451}" dt="2019-10-30T21:54:05.723" v="1"/>
        <pc:sldMkLst>
          <pc:docMk/>
          <pc:sldMk cId="581794498" sldId="2076136525"/>
        </pc:sldMkLst>
      </pc:sldChg>
    </pc:docChg>
  </pc:docChgLst>
  <pc:docChgLst>
    <pc:chgData name="Amy Boyd" userId="366d22d8-720b-4595-ab72-12274fa2ff31" providerId="ADAL" clId="{DD08FDE5-C90F-41A0-A25E-4B4A4D4D76A7}"/>
    <pc:docChg chg="custSel delSld modSld sldOrd modMainMaster modSection">
      <pc:chgData name="Amy Boyd" userId="366d22d8-720b-4595-ab72-12274fa2ff31" providerId="ADAL" clId="{DD08FDE5-C90F-41A0-A25E-4B4A4D4D76A7}" dt="2020-01-24T12:04:13.547" v="114" actId="2696"/>
      <pc:docMkLst>
        <pc:docMk/>
      </pc:docMkLst>
      <pc:sldChg chg="del">
        <pc:chgData name="Amy Boyd" userId="366d22d8-720b-4595-ab72-12274fa2ff31" providerId="ADAL" clId="{DD08FDE5-C90F-41A0-A25E-4B4A4D4D76A7}" dt="2020-01-24T12:04:13.547" v="114" actId="2696"/>
        <pc:sldMkLst>
          <pc:docMk/>
          <pc:sldMk cId="2402828649" sldId="1532"/>
        </pc:sldMkLst>
      </pc:sldChg>
      <pc:sldChg chg="del">
        <pc:chgData name="Amy Boyd" userId="366d22d8-720b-4595-ab72-12274fa2ff31" providerId="ADAL" clId="{DD08FDE5-C90F-41A0-A25E-4B4A4D4D76A7}" dt="2020-01-24T12:00:21.876" v="59" actId="2696"/>
        <pc:sldMkLst>
          <pc:docMk/>
          <pc:sldMk cId="868995648" sldId="1996"/>
        </pc:sldMkLst>
      </pc:sldChg>
      <pc:sldChg chg="ord">
        <pc:chgData name="Amy Boyd" userId="366d22d8-720b-4595-ab72-12274fa2ff31" providerId="ADAL" clId="{DD08FDE5-C90F-41A0-A25E-4B4A4D4D76A7}" dt="2020-01-24T12:03:42.153" v="108"/>
        <pc:sldMkLst>
          <pc:docMk/>
          <pc:sldMk cId="1816173386" sldId="2046"/>
        </pc:sldMkLst>
      </pc:sldChg>
      <pc:sldChg chg="modSp del">
        <pc:chgData name="Amy Boyd" userId="366d22d8-720b-4595-ab72-12274fa2ff31" providerId="ADAL" clId="{DD08FDE5-C90F-41A0-A25E-4B4A4D4D76A7}" dt="2020-01-24T12:04:08.785" v="113" actId="20577"/>
        <pc:sldMkLst>
          <pc:docMk/>
          <pc:sldMk cId="3964317285" sldId="2081"/>
        </pc:sldMkLst>
        <pc:spChg chg="mod">
          <ac:chgData name="Amy Boyd" userId="366d22d8-720b-4595-ab72-12274fa2ff31" providerId="ADAL" clId="{DD08FDE5-C90F-41A0-A25E-4B4A4D4D76A7}" dt="2020-01-24T12:04:08.785" v="113" actId="20577"/>
          <ac:spMkLst>
            <pc:docMk/>
            <pc:sldMk cId="3964317285" sldId="2081"/>
            <ac:spMk id="24" creationId="{B595A9BF-E89C-E742-B09E-B74BF5D29763}"/>
          </ac:spMkLst>
        </pc:spChg>
        <pc:spChg chg="mod">
          <ac:chgData name="Amy Boyd" userId="366d22d8-720b-4595-ab72-12274fa2ff31" providerId="ADAL" clId="{DD08FDE5-C90F-41A0-A25E-4B4A4D4D76A7}" dt="2020-01-24T12:04:06.860" v="111" actId="20577"/>
          <ac:spMkLst>
            <pc:docMk/>
            <pc:sldMk cId="3964317285" sldId="2081"/>
            <ac:spMk id="28" creationId="{E2D3A87B-B4A4-F344-B883-FDD71F8F7514}"/>
          </ac:spMkLst>
        </pc:spChg>
      </pc:sldChg>
      <pc:sldChg chg="modNotes">
        <pc:chgData name="Amy Boyd" userId="366d22d8-720b-4595-ab72-12274fa2ff31" providerId="ADAL" clId="{DD08FDE5-C90F-41A0-A25E-4B4A4D4D76A7}" dt="2020-01-24T11:59:36.931" v="1" actId="27636"/>
        <pc:sldMkLst>
          <pc:docMk/>
          <pc:sldMk cId="1942812760" sldId="11953"/>
        </pc:sldMkLst>
      </pc:sldChg>
      <pc:sldChg chg="modNotes">
        <pc:chgData name="Amy Boyd" userId="366d22d8-720b-4595-ab72-12274fa2ff31" providerId="ADAL" clId="{DD08FDE5-C90F-41A0-A25E-4B4A4D4D76A7}" dt="2020-01-24T11:59:36.820" v="0" actId="27636"/>
        <pc:sldMkLst>
          <pc:docMk/>
          <pc:sldMk cId="4125731140" sldId="11954"/>
        </pc:sldMkLst>
      </pc:sldChg>
      <pc:sldChg chg="modNotes">
        <pc:chgData name="Amy Boyd" userId="366d22d8-720b-4595-ab72-12274fa2ff31" providerId="ADAL" clId="{DD08FDE5-C90F-41A0-A25E-4B4A4D4D76A7}" dt="2020-01-24T11:59:37.001" v="2" actId="27636"/>
        <pc:sldMkLst>
          <pc:docMk/>
          <pc:sldMk cId="981090569" sldId="11956"/>
        </pc:sldMkLst>
      </pc:sldChg>
      <pc:sldChg chg="modNotes">
        <pc:chgData name="Amy Boyd" userId="366d22d8-720b-4595-ab72-12274fa2ff31" providerId="ADAL" clId="{DD08FDE5-C90F-41A0-A25E-4B4A4D4D76A7}" dt="2020-01-24T11:59:37.079" v="3" actId="27636"/>
        <pc:sldMkLst>
          <pc:docMk/>
          <pc:sldMk cId="2131986014" sldId="11958"/>
        </pc:sldMkLst>
      </pc:sldChg>
      <pc:sldChg chg="modNotes">
        <pc:chgData name="Amy Boyd" userId="366d22d8-720b-4595-ab72-12274fa2ff31" providerId="ADAL" clId="{DD08FDE5-C90F-41A0-A25E-4B4A4D4D76A7}" dt="2020-01-24T11:59:37.159" v="4" actId="27636"/>
        <pc:sldMkLst>
          <pc:docMk/>
          <pc:sldMk cId="2995603514" sldId="11959"/>
        </pc:sldMkLst>
      </pc:sldChg>
      <pc:sldChg chg="modNotes">
        <pc:chgData name="Amy Boyd" userId="366d22d8-720b-4595-ab72-12274fa2ff31" providerId="ADAL" clId="{DD08FDE5-C90F-41A0-A25E-4B4A4D4D76A7}" dt="2020-01-24T11:59:37.255" v="5" actId="27636"/>
        <pc:sldMkLst>
          <pc:docMk/>
          <pc:sldMk cId="3830206193" sldId="11960"/>
        </pc:sldMkLst>
      </pc:sldChg>
      <pc:sldChg chg="del">
        <pc:chgData name="Amy Boyd" userId="366d22d8-720b-4595-ab72-12274fa2ff31" providerId="ADAL" clId="{DD08FDE5-C90F-41A0-A25E-4B4A4D4D76A7}" dt="2020-01-24T11:59:41.877" v="6" actId="2696"/>
        <pc:sldMkLst>
          <pc:docMk/>
          <pc:sldMk cId="1701680917" sldId="11964"/>
        </pc:sldMkLst>
      </pc:sldChg>
      <pc:sldChg chg="modSp">
        <pc:chgData name="Amy Boyd" userId="366d22d8-720b-4595-ab72-12274fa2ff31" providerId="ADAL" clId="{DD08FDE5-C90F-41A0-A25E-4B4A4D4D76A7}" dt="2020-01-24T12:00:03.232" v="57" actId="20577"/>
        <pc:sldMkLst>
          <pc:docMk/>
          <pc:sldMk cId="2959404925" sldId="2076136244"/>
        </pc:sldMkLst>
        <pc:spChg chg="mod">
          <ac:chgData name="Amy Boyd" userId="366d22d8-720b-4595-ab72-12274fa2ff31" providerId="ADAL" clId="{DD08FDE5-C90F-41A0-A25E-4B4A4D4D76A7}" dt="2020-01-24T12:00:03.232" v="57" actId="20577"/>
          <ac:spMkLst>
            <pc:docMk/>
            <pc:sldMk cId="2959404925" sldId="2076136244"/>
            <ac:spMk id="4" creationId="{57142998-EA94-4FA2-A6F3-9EB067C25E21}"/>
          </ac:spMkLst>
        </pc:spChg>
      </pc:sldChg>
      <pc:sldMasterChg chg="modSp">
        <pc:chgData name="Amy Boyd" userId="366d22d8-720b-4595-ab72-12274fa2ff31" providerId="ADAL" clId="{DD08FDE5-C90F-41A0-A25E-4B4A4D4D76A7}" dt="2020-01-24T12:00:39.061" v="66" actId="20577"/>
        <pc:sldMasterMkLst>
          <pc:docMk/>
          <pc:sldMasterMk cId="3588427678" sldId="2147484229"/>
        </pc:sldMasterMkLst>
        <pc:spChg chg="mod">
          <ac:chgData name="Amy Boyd" userId="366d22d8-720b-4595-ab72-12274fa2ff31" providerId="ADAL" clId="{DD08FDE5-C90F-41A0-A25E-4B4A4D4D76A7}" dt="2020-01-24T12:00:39.061" v="66" actId="20577"/>
          <ac:spMkLst>
            <pc:docMk/>
            <pc:sldMasterMk cId="3588427678" sldId="2147484229"/>
            <ac:spMk id="50" creationId="{DE648455-4F70-B242-BC20-F51C306A2253}"/>
          </ac:spMkLst>
        </pc:spChg>
      </pc:sldMasterChg>
      <pc:sldMasterChg chg="modSp">
        <pc:chgData name="Amy Boyd" userId="366d22d8-720b-4595-ab72-12274fa2ff31" providerId="ADAL" clId="{DD08FDE5-C90F-41A0-A25E-4B4A4D4D76A7}" dt="2020-01-24T12:01:50.812" v="103" actId="20577"/>
        <pc:sldMasterMkLst>
          <pc:docMk/>
          <pc:sldMasterMk cId="2524023229" sldId="2147484854"/>
        </pc:sldMasterMkLst>
        <pc:spChg chg="mod">
          <ac:chgData name="Amy Boyd" userId="366d22d8-720b-4595-ab72-12274fa2ff31" providerId="ADAL" clId="{DD08FDE5-C90F-41A0-A25E-4B4A4D4D76A7}" dt="2020-01-24T12:01:50.812" v="103" actId="20577"/>
          <ac:spMkLst>
            <pc:docMk/>
            <pc:sldMasterMk cId="2524023229" sldId="2147484854"/>
            <ac:spMk id="50" creationId="{DE648455-4F70-B242-BC20-F51C306A2253}"/>
          </ac:spMkLst>
        </pc:spChg>
      </pc:sldMasterChg>
      <pc:sldMasterChg chg="modSp">
        <pc:chgData name="Amy Boyd" userId="366d22d8-720b-4595-ab72-12274fa2ff31" providerId="ADAL" clId="{DD08FDE5-C90F-41A0-A25E-4B4A4D4D76A7}" dt="2020-01-24T12:01:44.807" v="96" actId="20577"/>
        <pc:sldMasterMkLst>
          <pc:docMk/>
          <pc:sldMasterMk cId="564309613" sldId="2147484963"/>
        </pc:sldMasterMkLst>
        <pc:spChg chg="mod">
          <ac:chgData name="Amy Boyd" userId="366d22d8-720b-4595-ab72-12274fa2ff31" providerId="ADAL" clId="{DD08FDE5-C90F-41A0-A25E-4B4A4D4D76A7}" dt="2020-01-24T12:01:44.807" v="96" actId="20577"/>
          <ac:spMkLst>
            <pc:docMk/>
            <pc:sldMasterMk cId="564309613" sldId="2147484963"/>
            <ac:spMk id="50" creationId="{DE648455-4F70-B242-BC20-F51C306A2253}"/>
          </ac:spMkLst>
        </pc:spChg>
      </pc:sldMasterChg>
      <pc:sldMasterChg chg="modSp">
        <pc:chgData name="Amy Boyd" userId="366d22d8-720b-4595-ab72-12274fa2ff31" providerId="ADAL" clId="{DD08FDE5-C90F-41A0-A25E-4B4A4D4D76A7}" dt="2020-01-24T12:01:33.623" v="89" actId="20577"/>
        <pc:sldMasterMkLst>
          <pc:docMk/>
          <pc:sldMasterMk cId="3588427678" sldId="2147484996"/>
        </pc:sldMasterMkLst>
        <pc:spChg chg="mod">
          <ac:chgData name="Amy Boyd" userId="366d22d8-720b-4595-ab72-12274fa2ff31" providerId="ADAL" clId="{DD08FDE5-C90F-41A0-A25E-4B4A4D4D76A7}" dt="2020-01-24T12:01:33.623" v="89" actId="20577"/>
          <ac:spMkLst>
            <pc:docMk/>
            <pc:sldMasterMk cId="3588427678" sldId="2147484996"/>
            <ac:spMk id="50" creationId="{DE648455-4F70-B242-BC20-F51C306A2253}"/>
          </ac:spMkLst>
        </pc:spChg>
      </pc:sldMasterChg>
      <pc:sldMasterChg chg="modSp">
        <pc:chgData name="Amy Boyd" userId="366d22d8-720b-4595-ab72-12274fa2ff31" providerId="ADAL" clId="{DD08FDE5-C90F-41A0-A25E-4B4A4D4D76A7}" dt="2020-01-24T12:02:14.233" v="105" actId="20577"/>
        <pc:sldMasterMkLst>
          <pc:docMk/>
          <pc:sldMasterMk cId="2040856591" sldId="2147485091"/>
        </pc:sldMasterMkLst>
        <pc:spChg chg="mod">
          <ac:chgData name="Amy Boyd" userId="366d22d8-720b-4595-ab72-12274fa2ff31" providerId="ADAL" clId="{DD08FDE5-C90F-41A0-A25E-4B4A4D4D76A7}" dt="2020-01-24T12:02:14.233" v="105" actId="20577"/>
          <ac:spMkLst>
            <pc:docMk/>
            <pc:sldMasterMk cId="2040856591" sldId="2147485091"/>
            <ac:spMk id="49" creationId="{4B334040-55B9-6043-9AC9-A8FD4352B498}"/>
          </ac:spMkLst>
        </pc:spChg>
        <pc:spChg chg="mod">
          <ac:chgData name="Amy Boyd" userId="366d22d8-720b-4595-ab72-12274fa2ff31" providerId="ADAL" clId="{DD08FDE5-C90F-41A0-A25E-4B4A4D4D76A7}" dt="2020-01-24T12:01:07.559" v="75" actId="20577"/>
          <ac:spMkLst>
            <pc:docMk/>
            <pc:sldMasterMk cId="2040856591" sldId="2147485091"/>
            <ac:spMk id="50" creationId="{DE648455-4F70-B242-BC20-F51C306A2253}"/>
          </ac:spMkLst>
        </pc:spChg>
      </pc:sldMasterChg>
      <pc:sldMasterChg chg="modSp">
        <pc:chgData name="Amy Boyd" userId="366d22d8-720b-4595-ab72-12274fa2ff31" providerId="ADAL" clId="{DD08FDE5-C90F-41A0-A25E-4B4A4D4D76A7}" dt="2020-01-24T12:02:18.255" v="107" actId="20577"/>
        <pc:sldMasterMkLst>
          <pc:docMk/>
          <pc:sldMasterMk cId="648854984" sldId="2147485093"/>
        </pc:sldMasterMkLst>
        <pc:spChg chg="mod">
          <ac:chgData name="Amy Boyd" userId="366d22d8-720b-4595-ab72-12274fa2ff31" providerId="ADAL" clId="{DD08FDE5-C90F-41A0-A25E-4B4A4D4D76A7}" dt="2020-01-24T12:02:18.255" v="107" actId="20577"/>
          <ac:spMkLst>
            <pc:docMk/>
            <pc:sldMasterMk cId="648854984" sldId="2147485093"/>
            <ac:spMk id="6" creationId="{CE6EC02A-CB3A-AA46-9CFC-E614F67AF131}"/>
          </ac:spMkLst>
        </pc:spChg>
        <pc:spChg chg="mod">
          <ac:chgData name="Amy Boyd" userId="366d22d8-720b-4595-ab72-12274fa2ff31" providerId="ADAL" clId="{DD08FDE5-C90F-41A0-A25E-4B4A4D4D76A7}" dt="2020-01-24T12:01:13.259" v="82" actId="20577"/>
          <ac:spMkLst>
            <pc:docMk/>
            <pc:sldMasterMk cId="648854984" sldId="2147485093"/>
            <ac:spMk id="7" creationId="{F332E98E-314A-784C-9BA3-A30C71E3E8AF}"/>
          </ac:spMkLst>
        </pc:spChg>
      </pc:sldMasterChg>
      <pc:sldMasterChg chg="modSp">
        <pc:chgData name="Amy Boyd" userId="366d22d8-720b-4595-ab72-12274fa2ff31" providerId="ADAL" clId="{DD08FDE5-C90F-41A0-A25E-4B4A4D4D76A7}" dt="2020-01-24T12:00:16.177" v="58" actId="20577"/>
        <pc:sldMasterMkLst>
          <pc:docMk/>
          <pc:sldMasterMk cId="4057002120" sldId="2147485126"/>
        </pc:sldMasterMkLst>
        <pc:spChg chg="mod">
          <ac:chgData name="Amy Boyd" userId="366d22d8-720b-4595-ab72-12274fa2ff31" providerId="ADAL" clId="{DD08FDE5-C90F-41A0-A25E-4B4A4D4D76A7}" dt="2020-01-24T12:00:16.177" v="58" actId="20577"/>
          <ac:spMkLst>
            <pc:docMk/>
            <pc:sldMasterMk cId="4057002120" sldId="2147485126"/>
            <ac:spMk id="49" creationId="{4B334040-55B9-6043-9AC9-A8FD4352B498}"/>
          </ac:spMkLst>
        </pc:spChg>
      </pc:sldMasterChg>
    </pc:docChg>
  </pc:docChgLst>
  <pc:docChgLst>
    <pc:chgData name="Deidre Morrison" userId="0be48267-3d66-4082-86bd-839bee4d594e" providerId="ADAL" clId="{89B3F0DB-0207-7648-A2BC-55D5EFA2C091}"/>
    <pc:docChg chg="undo redo custSel addSld delSld modSld delMainMaster modMainMaster modSection">
      <pc:chgData name="Deidre Morrison" userId="0be48267-3d66-4082-86bd-839bee4d594e" providerId="ADAL" clId="{89B3F0DB-0207-7648-A2BC-55D5EFA2C091}" dt="2019-10-28T21:01:57.979" v="444" actId="20577"/>
      <pc:docMkLst>
        <pc:docMk/>
      </pc:docMkLst>
      <pc:sldChg chg="modSp">
        <pc:chgData name="Deidre Morrison" userId="0be48267-3d66-4082-86bd-839bee4d594e" providerId="ADAL" clId="{89B3F0DB-0207-7648-A2BC-55D5EFA2C091}" dt="2019-10-28T20:49:36.163" v="305" actId="20577"/>
        <pc:sldMkLst>
          <pc:docMk/>
          <pc:sldMk cId="29141566" sldId="959"/>
        </pc:sldMkLst>
        <pc:spChg chg="mod">
          <ac:chgData name="Deidre Morrison" userId="0be48267-3d66-4082-86bd-839bee4d594e" providerId="ADAL" clId="{89B3F0DB-0207-7648-A2BC-55D5EFA2C091}" dt="2019-10-28T20:49:36.163" v="305" actId="20577"/>
          <ac:spMkLst>
            <pc:docMk/>
            <pc:sldMk cId="29141566" sldId="959"/>
            <ac:spMk id="7" creationId="{19E42DB6-A465-4D0D-85C0-7ED4DF4C76EE}"/>
          </ac:spMkLst>
        </pc:spChg>
        <pc:spChg chg="mod">
          <ac:chgData name="Deidre Morrison" userId="0be48267-3d66-4082-86bd-839bee4d594e" providerId="ADAL" clId="{89B3F0DB-0207-7648-A2BC-55D5EFA2C091}" dt="2019-10-28T20:49:11.823" v="269" actId="1035"/>
          <ac:spMkLst>
            <pc:docMk/>
            <pc:sldMk cId="29141566" sldId="959"/>
            <ac:spMk id="8" creationId="{057508A9-2FD7-473D-8F73-173A1D35BE6F}"/>
          </ac:spMkLst>
        </pc:spChg>
        <pc:spChg chg="mod">
          <ac:chgData name="Deidre Morrison" userId="0be48267-3d66-4082-86bd-839bee4d594e" providerId="ADAL" clId="{89B3F0DB-0207-7648-A2BC-55D5EFA2C091}" dt="2019-10-28T20:49:18.744" v="289" actId="1036"/>
          <ac:spMkLst>
            <pc:docMk/>
            <pc:sldMk cId="29141566" sldId="959"/>
            <ac:spMk id="9" creationId="{1792D4B1-FAA4-4A01-B561-B58A5B28A59C}"/>
          </ac:spMkLst>
        </pc:spChg>
        <pc:spChg chg="mod">
          <ac:chgData name="Deidre Morrison" userId="0be48267-3d66-4082-86bd-839bee4d594e" providerId="ADAL" clId="{89B3F0DB-0207-7648-A2BC-55D5EFA2C091}" dt="2019-10-28T20:49:16.533" v="281" actId="1036"/>
          <ac:spMkLst>
            <pc:docMk/>
            <pc:sldMk cId="29141566" sldId="959"/>
            <ac:spMk id="10" creationId="{CDE32FFE-B5C7-4440-9FE6-30E609E768D4}"/>
          </ac:spMkLst>
        </pc:spChg>
        <pc:spChg chg="mod">
          <ac:chgData name="Deidre Morrison" userId="0be48267-3d66-4082-86bd-839bee4d594e" providerId="ADAL" clId="{89B3F0DB-0207-7648-A2BC-55D5EFA2C091}" dt="2019-10-28T20:49:14.477" v="276" actId="1035"/>
          <ac:spMkLst>
            <pc:docMk/>
            <pc:sldMk cId="29141566" sldId="959"/>
            <ac:spMk id="11" creationId="{0A2E294E-74F9-4755-A545-5D8B529A5464}"/>
          </ac:spMkLst>
        </pc:spChg>
        <pc:spChg chg="mod">
          <ac:chgData name="Deidre Morrison" userId="0be48267-3d66-4082-86bd-839bee4d594e" providerId="ADAL" clId="{89B3F0DB-0207-7648-A2BC-55D5EFA2C091}" dt="2019-10-28T20:49:21.945" v="300" actId="1035"/>
          <ac:spMkLst>
            <pc:docMk/>
            <pc:sldMk cId="29141566" sldId="959"/>
            <ac:spMk id="12" creationId="{6E1752CF-CD87-43EA-B2F5-41232E539F03}"/>
          </ac:spMkLst>
        </pc:spChg>
      </pc:sldChg>
      <pc:sldChg chg="modSp mod chgLayout">
        <pc:chgData name="Deidre Morrison" userId="0be48267-3d66-4082-86bd-839bee4d594e" providerId="ADAL" clId="{89B3F0DB-0207-7648-A2BC-55D5EFA2C091}" dt="2019-10-28T20:49:50.896" v="306" actId="20577"/>
        <pc:sldMkLst>
          <pc:docMk/>
          <pc:sldMk cId="2815043966" sldId="1527"/>
        </pc:sldMkLst>
        <pc:spChg chg="mod ord">
          <ac:chgData name="Deidre Morrison" userId="0be48267-3d66-4082-86bd-839bee4d594e" providerId="ADAL" clId="{89B3F0DB-0207-7648-A2BC-55D5EFA2C091}" dt="2019-10-28T20:46:52.452" v="232" actId="700"/>
          <ac:spMkLst>
            <pc:docMk/>
            <pc:sldMk cId="2815043966" sldId="1527"/>
            <ac:spMk id="3" creationId="{00000000-0000-0000-0000-000000000000}"/>
          </ac:spMkLst>
        </pc:spChg>
        <pc:spChg chg="mod ord">
          <ac:chgData name="Deidre Morrison" userId="0be48267-3d66-4082-86bd-839bee4d594e" providerId="ADAL" clId="{89B3F0DB-0207-7648-A2BC-55D5EFA2C091}" dt="2019-10-28T20:49:50.896" v="306" actId="20577"/>
          <ac:spMkLst>
            <pc:docMk/>
            <pc:sldMk cId="2815043966" sldId="1527"/>
            <ac:spMk id="4" creationId="{00000000-0000-0000-0000-000000000000}"/>
          </ac:spMkLst>
        </pc:spChg>
      </pc:sldChg>
      <pc:sldChg chg="del mod modShow">
        <pc:chgData name="Deidre Morrison" userId="0be48267-3d66-4082-86bd-839bee4d594e" providerId="ADAL" clId="{89B3F0DB-0207-7648-A2BC-55D5EFA2C091}" dt="2019-10-28T20:51:24.040" v="314" actId="2696"/>
        <pc:sldMkLst>
          <pc:docMk/>
          <pc:sldMk cId="2639379867" sldId="1720"/>
        </pc:sldMkLst>
      </pc:sldChg>
      <pc:sldChg chg="del">
        <pc:chgData name="Deidre Morrison" userId="0be48267-3d66-4082-86bd-839bee4d594e" providerId="ADAL" clId="{89B3F0DB-0207-7648-A2BC-55D5EFA2C091}" dt="2019-10-28T20:51:30.985" v="316" actId="2696"/>
        <pc:sldMkLst>
          <pc:docMk/>
          <pc:sldMk cId="666734175" sldId="1995"/>
        </pc:sldMkLst>
      </pc:sldChg>
      <pc:sldChg chg="modSp add">
        <pc:chgData name="Deidre Morrison" userId="0be48267-3d66-4082-86bd-839bee4d594e" providerId="ADAL" clId="{89B3F0DB-0207-7648-A2BC-55D5EFA2C091}" dt="2019-10-28T20:51:29.717" v="315"/>
        <pc:sldMkLst>
          <pc:docMk/>
          <pc:sldMk cId="868995648" sldId="1996"/>
        </pc:sldMkLst>
        <pc:spChg chg="mod">
          <ac:chgData name="Deidre Morrison" userId="0be48267-3d66-4082-86bd-839bee4d594e" providerId="ADAL" clId="{89B3F0DB-0207-7648-A2BC-55D5EFA2C091}" dt="2019-10-28T20:51:29.717" v="315"/>
          <ac:spMkLst>
            <pc:docMk/>
            <pc:sldMk cId="868995648" sldId="1996"/>
            <ac:spMk id="4" creationId="{57142998-EA94-4FA2-A6F3-9EB067C25E21}"/>
          </ac:spMkLst>
        </pc:spChg>
      </pc:sldChg>
      <pc:sldChg chg="add del">
        <pc:chgData name="Deidre Morrison" userId="0be48267-3d66-4082-86bd-839bee4d594e" providerId="ADAL" clId="{89B3F0DB-0207-7648-A2BC-55D5EFA2C091}" dt="2019-10-28T20:51:22.865" v="312"/>
        <pc:sldMkLst>
          <pc:docMk/>
          <pc:sldMk cId="1257611019" sldId="1996"/>
        </pc:sldMkLst>
      </pc:sldChg>
      <pc:sldChg chg="modSp">
        <pc:chgData name="Deidre Morrison" userId="0be48267-3d66-4082-86bd-839bee4d594e" providerId="ADAL" clId="{89B3F0DB-0207-7648-A2BC-55D5EFA2C091}" dt="2019-10-28T21:01:57.979" v="444" actId="20577"/>
        <pc:sldMkLst>
          <pc:docMk/>
          <pc:sldMk cId="1816173386" sldId="2046"/>
        </pc:sldMkLst>
        <pc:spChg chg="mod">
          <ac:chgData name="Deidre Morrison" userId="0be48267-3d66-4082-86bd-839bee4d594e" providerId="ADAL" clId="{89B3F0DB-0207-7648-A2BC-55D5EFA2C091}" dt="2019-10-28T21:01:57.979" v="444" actId="20577"/>
          <ac:spMkLst>
            <pc:docMk/>
            <pc:sldMk cId="1816173386" sldId="2046"/>
            <ac:spMk id="11" creationId="{7890CE0F-8A76-4109-81A0-4BECFC436410}"/>
          </ac:spMkLst>
        </pc:spChg>
      </pc:sldChg>
      <pc:sldChg chg="addSp delSp modSp mod modClrScheme chgLayout">
        <pc:chgData name="Deidre Morrison" userId="0be48267-3d66-4082-86bd-839bee4d594e" providerId="ADAL" clId="{89B3F0DB-0207-7648-A2BC-55D5EFA2C091}" dt="2019-10-28T20:58:57.441" v="318" actId="478"/>
        <pc:sldMkLst>
          <pc:docMk/>
          <pc:sldMk cId="4162391619" sldId="11925"/>
        </pc:sldMkLst>
        <pc:spChg chg="mod ord">
          <ac:chgData name="Deidre Morrison" userId="0be48267-3d66-4082-86bd-839bee4d594e" providerId="ADAL" clId="{89B3F0DB-0207-7648-A2BC-55D5EFA2C091}" dt="2019-10-28T20:58:54.848" v="317" actId="700"/>
          <ac:spMkLst>
            <pc:docMk/>
            <pc:sldMk cId="4162391619" sldId="11925"/>
            <ac:spMk id="2" creationId="{D42CF117-4B27-5F43-B5C0-6DA5ED34B69C}"/>
          </ac:spMkLst>
        </pc:spChg>
        <pc:spChg chg="mod">
          <ac:chgData name="Deidre Morrison" userId="0be48267-3d66-4082-86bd-839bee4d594e" providerId="ADAL" clId="{89B3F0DB-0207-7648-A2BC-55D5EFA2C091}" dt="2019-10-28T20:39:37.908" v="1" actId="403"/>
          <ac:spMkLst>
            <pc:docMk/>
            <pc:sldMk cId="4162391619" sldId="11925"/>
            <ac:spMk id="5" creationId="{D3BC8213-BE0D-4522-AE10-CC183638C8F9}"/>
          </ac:spMkLst>
        </pc:spChg>
        <pc:spChg chg="mod">
          <ac:chgData name="Deidre Morrison" userId="0be48267-3d66-4082-86bd-839bee4d594e" providerId="ADAL" clId="{89B3F0DB-0207-7648-A2BC-55D5EFA2C091}" dt="2019-10-28T20:39:39.922" v="2" actId="403"/>
          <ac:spMkLst>
            <pc:docMk/>
            <pc:sldMk cId="4162391619" sldId="11925"/>
            <ac:spMk id="7" creationId="{2A5A2155-D793-C04F-B681-A0FCE6E5B359}"/>
          </ac:spMkLst>
        </pc:spChg>
        <pc:spChg chg="mod">
          <ac:chgData name="Deidre Morrison" userId="0be48267-3d66-4082-86bd-839bee4d594e" providerId="ADAL" clId="{89B3F0DB-0207-7648-A2BC-55D5EFA2C091}" dt="2019-10-28T20:39:42.037" v="3" actId="403"/>
          <ac:spMkLst>
            <pc:docMk/>
            <pc:sldMk cId="4162391619" sldId="11925"/>
            <ac:spMk id="8" creationId="{6B5C0F10-F01F-4A44-AA03-BA7950BEE292}"/>
          </ac:spMkLst>
        </pc:spChg>
        <pc:spChg chg="mod">
          <ac:chgData name="Deidre Morrison" userId="0be48267-3d66-4082-86bd-839bee4d594e" providerId="ADAL" clId="{89B3F0DB-0207-7648-A2BC-55D5EFA2C091}" dt="2019-10-28T20:39:44.682" v="4" actId="403"/>
          <ac:spMkLst>
            <pc:docMk/>
            <pc:sldMk cId="4162391619" sldId="11925"/>
            <ac:spMk id="9" creationId="{5663FA1C-D95B-2443-8E91-DEC4A1993E43}"/>
          </ac:spMkLst>
        </pc:spChg>
        <pc:spChg chg="add del mod ord">
          <ac:chgData name="Deidre Morrison" userId="0be48267-3d66-4082-86bd-839bee4d594e" providerId="ADAL" clId="{89B3F0DB-0207-7648-A2BC-55D5EFA2C091}" dt="2019-10-28T20:58:57.441" v="318" actId="478"/>
          <ac:spMkLst>
            <pc:docMk/>
            <pc:sldMk cId="4162391619" sldId="11925"/>
            <ac:spMk id="20" creationId="{5A3524D9-2892-4243-89AB-8A6C4916EA2C}"/>
          </ac:spMkLst>
        </pc:spChg>
        <pc:spChg chg="mod">
          <ac:chgData name="Deidre Morrison" userId="0be48267-3d66-4082-86bd-839bee4d594e" providerId="ADAL" clId="{89B3F0DB-0207-7648-A2BC-55D5EFA2C091}" dt="2019-10-28T20:39:47.702" v="5" actId="403"/>
          <ac:spMkLst>
            <pc:docMk/>
            <pc:sldMk cId="4162391619" sldId="11925"/>
            <ac:spMk id="31" creationId="{EC35B56E-8788-485D-93A9-CAF12D45601E}"/>
          </ac:spMkLst>
        </pc:spChg>
        <pc:spChg chg="mod">
          <ac:chgData name="Deidre Morrison" userId="0be48267-3d66-4082-86bd-839bee4d594e" providerId="ADAL" clId="{89B3F0DB-0207-7648-A2BC-55D5EFA2C091}" dt="2019-10-28T20:39:50.237" v="6" actId="403"/>
          <ac:spMkLst>
            <pc:docMk/>
            <pc:sldMk cId="4162391619" sldId="11925"/>
            <ac:spMk id="42" creationId="{4B1ABB88-708A-4D75-B4F8-B419676A9487}"/>
          </ac:spMkLst>
        </pc:spChg>
      </pc:sldChg>
      <pc:sldChg chg="addSp delSp modSp mod modClrScheme chgLayout">
        <pc:chgData name="Deidre Morrison" userId="0be48267-3d66-4082-86bd-839bee4d594e" providerId="ADAL" clId="{89B3F0DB-0207-7648-A2BC-55D5EFA2C091}" dt="2019-10-28T20:59:11.888" v="320" actId="478"/>
        <pc:sldMkLst>
          <pc:docMk/>
          <pc:sldMk cId="2370576238" sldId="11927"/>
        </pc:sldMkLst>
        <pc:spChg chg="add del mod ord">
          <ac:chgData name="Deidre Morrison" userId="0be48267-3d66-4082-86bd-839bee4d594e" providerId="ADAL" clId="{89B3F0DB-0207-7648-A2BC-55D5EFA2C091}" dt="2019-10-28T20:59:11.888" v="320" actId="478"/>
          <ac:spMkLst>
            <pc:docMk/>
            <pc:sldMk cId="2370576238" sldId="11927"/>
            <ac:spMk id="2" creationId="{9FF3C498-B670-8641-A93B-9D719212427E}"/>
          </ac:spMkLst>
        </pc:spChg>
        <pc:spChg chg="mod ord">
          <ac:chgData name="Deidre Morrison" userId="0be48267-3d66-4082-86bd-839bee4d594e" providerId="ADAL" clId="{89B3F0DB-0207-7648-A2BC-55D5EFA2C091}" dt="2019-10-28T20:59:04.056" v="319" actId="700"/>
          <ac:spMkLst>
            <pc:docMk/>
            <pc:sldMk cId="2370576238" sldId="11927"/>
            <ac:spMk id="5" creationId="{00000000-0000-0000-0000-000000000000}"/>
          </ac:spMkLst>
        </pc:spChg>
      </pc:sldChg>
      <pc:sldChg chg="addSp delSp modSp mod modClrScheme chgLayout">
        <pc:chgData name="Deidre Morrison" userId="0be48267-3d66-4082-86bd-839bee4d594e" providerId="ADAL" clId="{89B3F0DB-0207-7648-A2BC-55D5EFA2C091}" dt="2019-10-28T20:59:19.142" v="322" actId="478"/>
        <pc:sldMkLst>
          <pc:docMk/>
          <pc:sldMk cId="4205504877" sldId="11929"/>
        </pc:sldMkLst>
        <pc:spChg chg="mod ord">
          <ac:chgData name="Deidre Morrison" userId="0be48267-3d66-4082-86bd-839bee4d594e" providerId="ADAL" clId="{89B3F0DB-0207-7648-A2BC-55D5EFA2C091}" dt="2019-10-28T20:59:16.867" v="321" actId="700"/>
          <ac:spMkLst>
            <pc:docMk/>
            <pc:sldMk cId="4205504877" sldId="11929"/>
            <ac:spMk id="2" creationId="{D42CF117-4B27-5F43-B5C0-6DA5ED34B69C}"/>
          </ac:spMkLst>
        </pc:spChg>
        <pc:spChg chg="add del mod ord">
          <ac:chgData name="Deidre Morrison" userId="0be48267-3d66-4082-86bd-839bee4d594e" providerId="ADAL" clId="{89B3F0DB-0207-7648-A2BC-55D5EFA2C091}" dt="2019-10-28T20:59:19.142" v="322" actId="478"/>
          <ac:spMkLst>
            <pc:docMk/>
            <pc:sldMk cId="4205504877" sldId="11929"/>
            <ac:spMk id="7" creationId="{5CBF4708-B745-CF4C-9CFA-5236B77DF724}"/>
          </ac:spMkLst>
        </pc:spChg>
        <pc:spChg chg="mod">
          <ac:chgData name="Deidre Morrison" userId="0be48267-3d66-4082-86bd-839bee4d594e" providerId="ADAL" clId="{89B3F0DB-0207-7648-A2BC-55D5EFA2C091}" dt="2019-10-28T20:39:56.738" v="7" actId="403"/>
          <ac:spMkLst>
            <pc:docMk/>
            <pc:sldMk cId="4205504877" sldId="11929"/>
            <ac:spMk id="51" creationId="{215E9C4D-509E-437E-9A59-BC3935DA03A1}"/>
          </ac:spMkLst>
        </pc:spChg>
        <pc:spChg chg="mod">
          <ac:chgData name="Deidre Morrison" userId="0be48267-3d66-4082-86bd-839bee4d594e" providerId="ADAL" clId="{89B3F0DB-0207-7648-A2BC-55D5EFA2C091}" dt="2019-10-28T20:39:58.932" v="8" actId="403"/>
          <ac:spMkLst>
            <pc:docMk/>
            <pc:sldMk cId="4205504877" sldId="11929"/>
            <ac:spMk id="52" creationId="{9FAD8017-2EBA-47D6-A271-B4AFAA42A0CD}"/>
          </ac:spMkLst>
        </pc:spChg>
        <pc:spChg chg="mod">
          <ac:chgData name="Deidre Morrison" userId="0be48267-3d66-4082-86bd-839bee4d594e" providerId="ADAL" clId="{89B3F0DB-0207-7648-A2BC-55D5EFA2C091}" dt="2019-10-28T20:40:03.952" v="9" actId="403"/>
          <ac:spMkLst>
            <pc:docMk/>
            <pc:sldMk cId="4205504877" sldId="11929"/>
            <ac:spMk id="53" creationId="{4EB2E996-4F9F-425D-9D4F-B4D62BCA009F}"/>
          </ac:spMkLst>
        </pc:spChg>
      </pc:sldChg>
      <pc:sldChg chg="modSp">
        <pc:chgData name="Deidre Morrison" userId="0be48267-3d66-4082-86bd-839bee4d594e" providerId="ADAL" clId="{89B3F0DB-0207-7648-A2BC-55D5EFA2C091}" dt="2019-10-28T20:45:21.016" v="213" actId="179"/>
        <pc:sldMkLst>
          <pc:docMk/>
          <pc:sldMk cId="2739822036" sldId="11933"/>
        </pc:sldMkLst>
        <pc:spChg chg="mod">
          <ac:chgData name="Deidre Morrison" userId="0be48267-3d66-4082-86bd-839bee4d594e" providerId="ADAL" clId="{89B3F0DB-0207-7648-A2BC-55D5EFA2C091}" dt="2019-10-28T20:45:21.016" v="213" actId="179"/>
          <ac:spMkLst>
            <pc:docMk/>
            <pc:sldMk cId="2739822036" sldId="11933"/>
            <ac:spMk id="8" creationId="{8647E6A5-4304-46C1-8A0D-AFE1ABEE68FC}"/>
          </ac:spMkLst>
        </pc:spChg>
        <pc:spChg chg="mod">
          <ac:chgData name="Deidre Morrison" userId="0be48267-3d66-4082-86bd-839bee4d594e" providerId="ADAL" clId="{89B3F0DB-0207-7648-A2BC-55D5EFA2C091}" dt="2019-10-28T20:44:16.941" v="165" actId="1035"/>
          <ac:spMkLst>
            <pc:docMk/>
            <pc:sldMk cId="2739822036" sldId="11933"/>
            <ac:spMk id="10" creationId="{52DA25EF-06F0-47FF-842B-C8947E473828}"/>
          </ac:spMkLst>
        </pc:spChg>
        <pc:spChg chg="mod">
          <ac:chgData name="Deidre Morrison" userId="0be48267-3d66-4082-86bd-839bee4d594e" providerId="ADAL" clId="{89B3F0DB-0207-7648-A2BC-55D5EFA2C091}" dt="2019-10-28T20:44:24.890" v="191" actId="1036"/>
          <ac:spMkLst>
            <pc:docMk/>
            <pc:sldMk cId="2739822036" sldId="11933"/>
            <ac:spMk id="12" creationId="{F5773649-4C06-4267-A8FD-0415D10022AE}"/>
          </ac:spMkLst>
        </pc:spChg>
        <pc:spChg chg="mod">
          <ac:chgData name="Deidre Morrison" userId="0be48267-3d66-4082-86bd-839bee4d594e" providerId="ADAL" clId="{89B3F0DB-0207-7648-A2BC-55D5EFA2C091}" dt="2019-10-28T20:44:28.743" v="202" actId="1035"/>
          <ac:spMkLst>
            <pc:docMk/>
            <pc:sldMk cId="2739822036" sldId="11933"/>
            <ac:spMk id="13" creationId="{5FEEFBBB-4FF6-4F17-B719-19E62B6F131B}"/>
          </ac:spMkLst>
        </pc:spChg>
        <pc:spChg chg="mod">
          <ac:chgData name="Deidre Morrison" userId="0be48267-3d66-4082-86bd-839bee4d594e" providerId="ADAL" clId="{89B3F0DB-0207-7648-A2BC-55D5EFA2C091}" dt="2019-10-28T20:44:20.746" v="178" actId="1036"/>
          <ac:spMkLst>
            <pc:docMk/>
            <pc:sldMk cId="2739822036" sldId="11933"/>
            <ac:spMk id="15" creationId="{023F035B-D4FA-4E24-A8F9-2CDFC1B7EBF1}"/>
          </ac:spMkLst>
        </pc:spChg>
      </pc:sldChg>
      <pc:sldChg chg="modSp mod modClrScheme chgLayout">
        <pc:chgData name="Deidre Morrison" userId="0be48267-3d66-4082-86bd-839bee4d594e" providerId="ADAL" clId="{89B3F0DB-0207-7648-A2BC-55D5EFA2C091}" dt="2019-10-28T21:01:37.134" v="426" actId="1076"/>
        <pc:sldMkLst>
          <pc:docMk/>
          <pc:sldMk cId="288135892" sldId="11941"/>
        </pc:sldMkLst>
        <pc:spChg chg="mod ord">
          <ac:chgData name="Deidre Morrison" userId="0be48267-3d66-4082-86bd-839bee4d594e" providerId="ADAL" clId="{89B3F0DB-0207-7648-A2BC-55D5EFA2C091}" dt="2019-10-28T21:01:27.154" v="423" actId="700"/>
          <ac:spMkLst>
            <pc:docMk/>
            <pc:sldMk cId="288135892" sldId="11941"/>
            <ac:spMk id="5" creationId="{00000000-0000-0000-0000-000000000000}"/>
          </ac:spMkLst>
        </pc:spChg>
        <pc:spChg chg="mod ord">
          <ac:chgData name="Deidre Morrison" userId="0be48267-3d66-4082-86bd-839bee4d594e" providerId="ADAL" clId="{89B3F0DB-0207-7648-A2BC-55D5EFA2C091}" dt="2019-10-28T21:01:37.134" v="426" actId="1076"/>
          <ac:spMkLst>
            <pc:docMk/>
            <pc:sldMk cId="288135892" sldId="11941"/>
            <ac:spMk id="117" creationId="{0BF46D99-8DEA-4A7E-BF06-291D07D4AD54}"/>
          </ac:spMkLst>
        </pc:spChg>
      </pc:sldChg>
      <pc:sldChg chg="modSp mod modClrScheme chgLayout">
        <pc:chgData name="Deidre Morrison" userId="0be48267-3d66-4082-86bd-839bee4d594e" providerId="ADAL" clId="{89B3F0DB-0207-7648-A2BC-55D5EFA2C091}" dt="2019-10-28T20:41:13.483" v="26" actId="403"/>
        <pc:sldMkLst>
          <pc:docMk/>
          <pc:sldMk cId="3727422031" sldId="11950"/>
        </pc:sldMkLst>
        <pc:spChg chg="mod ord">
          <ac:chgData name="Deidre Morrison" userId="0be48267-3d66-4082-86bd-839bee4d594e" providerId="ADAL" clId="{89B3F0DB-0207-7648-A2BC-55D5EFA2C091}" dt="2019-10-28T20:40:57.775" v="21" actId="700"/>
          <ac:spMkLst>
            <pc:docMk/>
            <pc:sldMk cId="3727422031" sldId="11950"/>
            <ac:spMk id="5" creationId="{00000000-0000-0000-0000-000000000000}"/>
          </ac:spMkLst>
        </pc:spChg>
        <pc:spChg chg="mod ord">
          <ac:chgData name="Deidre Morrison" userId="0be48267-3d66-4082-86bd-839bee4d594e" providerId="ADAL" clId="{89B3F0DB-0207-7648-A2BC-55D5EFA2C091}" dt="2019-10-28T20:41:06.192" v="23" actId="1076"/>
          <ac:spMkLst>
            <pc:docMk/>
            <pc:sldMk cId="3727422031" sldId="11950"/>
            <ac:spMk id="117" creationId="{0BF46D99-8DEA-4A7E-BF06-291D07D4AD54}"/>
          </ac:spMkLst>
        </pc:spChg>
        <pc:spChg chg="mod">
          <ac:chgData name="Deidre Morrison" userId="0be48267-3d66-4082-86bd-839bee4d594e" providerId="ADAL" clId="{89B3F0DB-0207-7648-A2BC-55D5EFA2C091}" dt="2019-10-28T20:41:13.483" v="26" actId="403"/>
          <ac:spMkLst>
            <pc:docMk/>
            <pc:sldMk cId="3727422031" sldId="11950"/>
            <ac:spMk id="126" creationId="{7C02CEBF-5E60-45A6-84C1-C705546569AB}"/>
          </ac:spMkLst>
        </pc:spChg>
        <pc:spChg chg="mod">
          <ac:chgData name="Deidre Morrison" userId="0be48267-3d66-4082-86bd-839bee4d594e" providerId="ADAL" clId="{89B3F0DB-0207-7648-A2BC-55D5EFA2C091}" dt="2019-10-28T20:41:09.322" v="24" actId="403"/>
          <ac:spMkLst>
            <pc:docMk/>
            <pc:sldMk cId="3727422031" sldId="11950"/>
            <ac:spMk id="129" creationId="{A5A1D410-F847-434E-9104-FCE259D2BBD1}"/>
          </ac:spMkLst>
        </pc:spChg>
        <pc:spChg chg="mod">
          <ac:chgData name="Deidre Morrison" userId="0be48267-3d66-4082-86bd-839bee4d594e" providerId="ADAL" clId="{89B3F0DB-0207-7648-A2BC-55D5EFA2C091}" dt="2019-10-28T20:41:11.145" v="25" actId="403"/>
          <ac:spMkLst>
            <pc:docMk/>
            <pc:sldMk cId="3727422031" sldId="11950"/>
            <ac:spMk id="131" creationId="{F71EF5B3-770A-407C-B874-4BB307601293}"/>
          </ac:spMkLst>
        </pc:spChg>
      </pc:sldChg>
      <pc:sldChg chg="modSp mod modClrScheme chgLayout">
        <pc:chgData name="Deidre Morrison" userId="0be48267-3d66-4082-86bd-839bee4d594e" providerId="ADAL" clId="{89B3F0DB-0207-7648-A2BC-55D5EFA2C091}" dt="2019-10-28T20:42:34.808" v="96" actId="403"/>
        <pc:sldMkLst>
          <pc:docMk/>
          <pc:sldMk cId="962832411" sldId="11952"/>
        </pc:sldMkLst>
        <pc:spChg chg="mod ord">
          <ac:chgData name="Deidre Morrison" userId="0be48267-3d66-4082-86bd-839bee4d594e" providerId="ADAL" clId="{89B3F0DB-0207-7648-A2BC-55D5EFA2C091}" dt="2019-10-28T20:41:54.548" v="64" actId="700"/>
          <ac:spMkLst>
            <pc:docMk/>
            <pc:sldMk cId="962832411" sldId="11952"/>
            <ac:spMk id="5" creationId="{00000000-0000-0000-0000-000000000000}"/>
          </ac:spMkLst>
        </pc:spChg>
        <pc:spChg chg="mod">
          <ac:chgData name="Deidre Morrison" userId="0be48267-3d66-4082-86bd-839bee4d594e" providerId="ADAL" clId="{89B3F0DB-0207-7648-A2BC-55D5EFA2C091}" dt="2019-10-28T20:42:15.011" v="67" actId="948"/>
          <ac:spMkLst>
            <pc:docMk/>
            <pc:sldMk cId="962832411" sldId="11952"/>
            <ac:spMk id="17" creationId="{9BCBAA6E-E496-41C9-8DE3-55CBA9CC5BC9}"/>
          </ac:spMkLst>
        </pc:spChg>
        <pc:spChg chg="mod">
          <ac:chgData name="Deidre Morrison" userId="0be48267-3d66-4082-86bd-839bee4d594e" providerId="ADAL" clId="{89B3F0DB-0207-7648-A2BC-55D5EFA2C091}" dt="2019-10-28T20:42:22.608" v="79" actId="1035"/>
          <ac:spMkLst>
            <pc:docMk/>
            <pc:sldMk cId="962832411" sldId="11952"/>
            <ac:spMk id="18" creationId="{4698B79C-7A8B-4B92-9BBB-22BD107C8150}"/>
          </ac:spMkLst>
        </pc:spChg>
        <pc:spChg chg="mod">
          <ac:chgData name="Deidre Morrison" userId="0be48267-3d66-4082-86bd-839bee4d594e" providerId="ADAL" clId="{89B3F0DB-0207-7648-A2BC-55D5EFA2C091}" dt="2019-10-28T20:42:20.422" v="76" actId="1035"/>
          <ac:spMkLst>
            <pc:docMk/>
            <pc:sldMk cId="962832411" sldId="11952"/>
            <ac:spMk id="19" creationId="{C6C302CD-CEB4-4D3F-8CCF-5F7C168C0FF9}"/>
          </ac:spMkLst>
        </pc:spChg>
        <pc:spChg chg="mod">
          <ac:chgData name="Deidre Morrison" userId="0be48267-3d66-4082-86bd-839bee4d594e" providerId="ADAL" clId="{89B3F0DB-0207-7648-A2BC-55D5EFA2C091}" dt="2019-10-28T20:42:26.097" v="88" actId="1036"/>
          <ac:spMkLst>
            <pc:docMk/>
            <pc:sldMk cId="962832411" sldId="11952"/>
            <ac:spMk id="20" creationId="{FD0E0028-4242-48B4-8790-18402563DB27}"/>
          </ac:spMkLst>
        </pc:spChg>
        <pc:spChg chg="mod">
          <ac:chgData name="Deidre Morrison" userId="0be48267-3d66-4082-86bd-839bee4d594e" providerId="ADAL" clId="{89B3F0DB-0207-7648-A2BC-55D5EFA2C091}" dt="2019-10-28T20:42:27.880" v="92" actId="1036"/>
          <ac:spMkLst>
            <pc:docMk/>
            <pc:sldMk cId="962832411" sldId="11952"/>
            <ac:spMk id="21" creationId="{C182C5A5-E6CF-4F59-97C2-26AFB7DA9943}"/>
          </ac:spMkLst>
        </pc:spChg>
        <pc:spChg chg="mod">
          <ac:chgData name="Deidre Morrison" userId="0be48267-3d66-4082-86bd-839bee4d594e" providerId="ADAL" clId="{89B3F0DB-0207-7648-A2BC-55D5EFA2C091}" dt="2019-10-28T20:42:29.675" v="94" actId="1035"/>
          <ac:spMkLst>
            <pc:docMk/>
            <pc:sldMk cId="962832411" sldId="11952"/>
            <ac:spMk id="22" creationId="{AF52EB6C-48CE-4972-8171-0530C2807DE9}"/>
          </ac:spMkLst>
        </pc:spChg>
        <pc:spChg chg="mod ord">
          <ac:chgData name="Deidre Morrison" userId="0be48267-3d66-4082-86bd-839bee4d594e" providerId="ADAL" clId="{89B3F0DB-0207-7648-A2BC-55D5EFA2C091}" dt="2019-10-28T20:42:34.808" v="96" actId="403"/>
          <ac:spMkLst>
            <pc:docMk/>
            <pc:sldMk cId="962832411" sldId="11952"/>
            <ac:spMk id="117" creationId="{0BF46D99-8DEA-4A7E-BF06-291D07D4AD54}"/>
          </ac:spMkLst>
        </pc:spChg>
        <pc:spChg chg="mod">
          <ac:chgData name="Deidre Morrison" userId="0be48267-3d66-4082-86bd-839bee4d594e" providerId="ADAL" clId="{89B3F0DB-0207-7648-A2BC-55D5EFA2C091}" dt="2019-10-28T20:42:32.543" v="95" actId="403"/>
          <ac:spMkLst>
            <pc:docMk/>
            <pc:sldMk cId="962832411" sldId="11952"/>
            <ac:spMk id="131" creationId="{F71EF5B3-770A-407C-B874-4BB307601293}"/>
          </ac:spMkLst>
        </pc:spChg>
      </pc:sldChg>
      <pc:sldChg chg="modSp mod modClrScheme chgLayout">
        <pc:chgData name="Deidre Morrison" userId="0be48267-3d66-4082-86bd-839bee4d594e" providerId="ADAL" clId="{89B3F0DB-0207-7648-A2BC-55D5EFA2C091}" dt="2019-10-28T20:43:21.506" v="123" actId="14100"/>
        <pc:sldMkLst>
          <pc:docMk/>
          <pc:sldMk cId="1942812760" sldId="11953"/>
        </pc:sldMkLst>
        <pc:spChg chg="mod ord">
          <ac:chgData name="Deidre Morrison" userId="0be48267-3d66-4082-86bd-839bee4d594e" providerId="ADAL" clId="{89B3F0DB-0207-7648-A2BC-55D5EFA2C091}" dt="2019-10-28T20:42:42.957" v="98" actId="700"/>
          <ac:spMkLst>
            <pc:docMk/>
            <pc:sldMk cId="1942812760" sldId="11953"/>
            <ac:spMk id="5" creationId="{00000000-0000-0000-0000-000000000000}"/>
          </ac:spMkLst>
        </pc:spChg>
        <pc:spChg chg="mod">
          <ac:chgData name="Deidre Morrison" userId="0be48267-3d66-4082-86bd-839bee4d594e" providerId="ADAL" clId="{89B3F0DB-0207-7648-A2BC-55D5EFA2C091}" dt="2019-10-28T20:42:53.305" v="101" actId="403"/>
          <ac:spMkLst>
            <pc:docMk/>
            <pc:sldMk cId="1942812760" sldId="11953"/>
            <ac:spMk id="17" creationId="{DA28CA0C-325B-483B-BE51-AAFDB90D93A6}"/>
          </ac:spMkLst>
        </pc:spChg>
        <pc:spChg chg="mod">
          <ac:chgData name="Deidre Morrison" userId="0be48267-3d66-4082-86bd-839bee4d594e" providerId="ADAL" clId="{89B3F0DB-0207-7648-A2BC-55D5EFA2C091}" dt="2019-10-28T20:42:55.966" v="109" actId="1035"/>
          <ac:spMkLst>
            <pc:docMk/>
            <pc:sldMk cId="1942812760" sldId="11953"/>
            <ac:spMk id="18" creationId="{53E608B6-AB31-4970-BC90-A1F68874D0E0}"/>
          </ac:spMkLst>
        </pc:spChg>
        <pc:spChg chg="mod">
          <ac:chgData name="Deidre Morrison" userId="0be48267-3d66-4082-86bd-839bee4d594e" providerId="ADAL" clId="{89B3F0DB-0207-7648-A2BC-55D5EFA2C091}" dt="2019-10-28T20:42:58.196" v="114" actId="1035"/>
          <ac:spMkLst>
            <pc:docMk/>
            <pc:sldMk cId="1942812760" sldId="11953"/>
            <ac:spMk id="19" creationId="{2E954E51-C5DE-46C4-A2D4-072B3FE5E95E}"/>
          </ac:spMkLst>
        </pc:spChg>
        <pc:spChg chg="mod">
          <ac:chgData name="Deidre Morrison" userId="0be48267-3d66-4082-86bd-839bee4d594e" providerId="ADAL" clId="{89B3F0DB-0207-7648-A2BC-55D5EFA2C091}" dt="2019-10-28T20:43:01.999" v="120" actId="1036"/>
          <ac:spMkLst>
            <pc:docMk/>
            <pc:sldMk cId="1942812760" sldId="11953"/>
            <ac:spMk id="21" creationId="{62D4B3D3-7379-4EDC-98FA-87464D7882D9}"/>
          </ac:spMkLst>
        </pc:spChg>
        <pc:spChg chg="mod ord">
          <ac:chgData name="Deidre Morrison" userId="0be48267-3d66-4082-86bd-839bee4d594e" providerId="ADAL" clId="{89B3F0DB-0207-7648-A2BC-55D5EFA2C091}" dt="2019-10-28T20:43:16.427" v="121" actId="403"/>
          <ac:spMkLst>
            <pc:docMk/>
            <pc:sldMk cId="1942812760" sldId="11953"/>
            <ac:spMk id="117" creationId="{0BF46D99-8DEA-4A7E-BF06-291D07D4AD54}"/>
          </ac:spMkLst>
        </pc:spChg>
        <pc:spChg chg="mod">
          <ac:chgData name="Deidre Morrison" userId="0be48267-3d66-4082-86bd-839bee4d594e" providerId="ADAL" clId="{89B3F0DB-0207-7648-A2BC-55D5EFA2C091}" dt="2019-10-28T20:43:21.506" v="123" actId="14100"/>
          <ac:spMkLst>
            <pc:docMk/>
            <pc:sldMk cId="1942812760" sldId="11953"/>
            <ac:spMk id="128" creationId="{10BEEB63-9177-49CE-BE8D-435278C7C999}"/>
          </ac:spMkLst>
        </pc:spChg>
      </pc:sldChg>
      <pc:sldChg chg="modSp mod modClrScheme chgLayout">
        <pc:chgData name="Deidre Morrison" userId="0be48267-3d66-4082-86bd-839bee4d594e" providerId="ADAL" clId="{89B3F0DB-0207-7648-A2BC-55D5EFA2C091}" dt="2019-10-28T20:42:37.102" v="97" actId="403"/>
        <pc:sldMkLst>
          <pc:docMk/>
          <pc:sldMk cId="4125731140" sldId="11954"/>
        </pc:sldMkLst>
        <pc:spChg chg="mod ord">
          <ac:chgData name="Deidre Morrison" userId="0be48267-3d66-4082-86bd-839bee4d594e" providerId="ADAL" clId="{89B3F0DB-0207-7648-A2BC-55D5EFA2C091}" dt="2019-10-28T20:41:21.208" v="27" actId="700"/>
          <ac:spMkLst>
            <pc:docMk/>
            <pc:sldMk cId="4125731140" sldId="11954"/>
            <ac:spMk id="5" creationId="{00000000-0000-0000-0000-000000000000}"/>
          </ac:spMkLst>
        </pc:spChg>
        <pc:spChg chg="mod">
          <ac:chgData name="Deidre Morrison" userId="0be48267-3d66-4082-86bd-839bee4d594e" providerId="ADAL" clId="{89B3F0DB-0207-7648-A2BC-55D5EFA2C091}" dt="2019-10-28T20:41:34.699" v="30" actId="403"/>
          <ac:spMkLst>
            <pc:docMk/>
            <pc:sldMk cId="4125731140" sldId="11954"/>
            <ac:spMk id="17" creationId="{47928954-D2E3-40E0-A751-73A858AEF52E}"/>
          </ac:spMkLst>
        </pc:spChg>
        <pc:spChg chg="mod">
          <ac:chgData name="Deidre Morrison" userId="0be48267-3d66-4082-86bd-839bee4d594e" providerId="ADAL" clId="{89B3F0DB-0207-7648-A2BC-55D5EFA2C091}" dt="2019-10-28T20:41:38.844" v="43" actId="1036"/>
          <ac:spMkLst>
            <pc:docMk/>
            <pc:sldMk cId="4125731140" sldId="11954"/>
            <ac:spMk id="18" creationId="{056765CE-08A4-4D09-9484-EFCD2B7B15BB}"/>
          </ac:spMkLst>
        </pc:spChg>
        <pc:spChg chg="mod">
          <ac:chgData name="Deidre Morrison" userId="0be48267-3d66-4082-86bd-839bee4d594e" providerId="ADAL" clId="{89B3F0DB-0207-7648-A2BC-55D5EFA2C091}" dt="2019-10-28T20:41:41.895" v="50" actId="1035"/>
          <ac:spMkLst>
            <pc:docMk/>
            <pc:sldMk cId="4125731140" sldId="11954"/>
            <ac:spMk id="19" creationId="{6C0D0A59-A142-4DC5-81BC-EF0E38C666CF}"/>
          </ac:spMkLst>
        </pc:spChg>
        <pc:spChg chg="mod">
          <ac:chgData name="Deidre Morrison" userId="0be48267-3d66-4082-86bd-839bee4d594e" providerId="ADAL" clId="{89B3F0DB-0207-7648-A2BC-55D5EFA2C091}" dt="2019-10-28T20:41:43.553" v="53" actId="1035"/>
          <ac:spMkLst>
            <pc:docMk/>
            <pc:sldMk cId="4125731140" sldId="11954"/>
            <ac:spMk id="20" creationId="{CEC32A33-337E-4552-AD69-A924682B6F8E}"/>
          </ac:spMkLst>
        </pc:spChg>
        <pc:spChg chg="mod">
          <ac:chgData name="Deidre Morrison" userId="0be48267-3d66-4082-86bd-839bee4d594e" providerId="ADAL" clId="{89B3F0DB-0207-7648-A2BC-55D5EFA2C091}" dt="2019-10-28T20:41:45.144" v="55" actId="1036"/>
          <ac:spMkLst>
            <pc:docMk/>
            <pc:sldMk cId="4125731140" sldId="11954"/>
            <ac:spMk id="21" creationId="{3AB1D5D2-B0C5-4D70-9ADD-A8106CE8F21D}"/>
          </ac:spMkLst>
        </pc:spChg>
        <pc:spChg chg="mod">
          <ac:chgData name="Deidre Morrison" userId="0be48267-3d66-4082-86bd-839bee4d594e" providerId="ADAL" clId="{89B3F0DB-0207-7648-A2BC-55D5EFA2C091}" dt="2019-10-28T20:41:47.758" v="63" actId="1036"/>
          <ac:spMkLst>
            <pc:docMk/>
            <pc:sldMk cId="4125731140" sldId="11954"/>
            <ac:spMk id="22" creationId="{902C3ACE-E651-4373-913A-736D25C315AF}"/>
          </ac:spMkLst>
        </pc:spChg>
        <pc:spChg chg="mod ord">
          <ac:chgData name="Deidre Morrison" userId="0be48267-3d66-4082-86bd-839bee4d594e" providerId="ADAL" clId="{89B3F0DB-0207-7648-A2BC-55D5EFA2C091}" dt="2019-10-28T20:42:37.102" v="97" actId="403"/>
          <ac:spMkLst>
            <pc:docMk/>
            <pc:sldMk cId="4125731140" sldId="11954"/>
            <ac:spMk id="117" creationId="{0BF46D99-8DEA-4A7E-BF06-291D07D4AD54}"/>
          </ac:spMkLst>
        </pc:spChg>
        <pc:spChg chg="mod">
          <ac:chgData name="Deidre Morrison" userId="0be48267-3d66-4082-86bd-839bee4d594e" providerId="ADAL" clId="{89B3F0DB-0207-7648-A2BC-55D5EFA2C091}" dt="2019-10-28T20:41:31.991" v="29" actId="403"/>
          <ac:spMkLst>
            <pc:docMk/>
            <pc:sldMk cId="4125731140" sldId="11954"/>
            <ac:spMk id="129" creationId="{A5A1D410-F847-434E-9104-FCE259D2BBD1}"/>
          </ac:spMkLst>
        </pc:spChg>
      </pc:sldChg>
      <pc:sldChg chg="addSp modSp mod modClrScheme chgLayout">
        <pc:chgData name="Deidre Morrison" userId="0be48267-3d66-4082-86bd-839bee4d594e" providerId="ADAL" clId="{89B3F0DB-0207-7648-A2BC-55D5EFA2C091}" dt="2019-10-28T20:40:22.146" v="13" actId="20577"/>
        <pc:sldMkLst>
          <pc:docMk/>
          <pc:sldMk cId="2279319466" sldId="11955"/>
        </pc:sldMkLst>
        <pc:spChg chg="add mod ord">
          <ac:chgData name="Deidre Morrison" userId="0be48267-3d66-4082-86bd-839bee4d594e" providerId="ADAL" clId="{89B3F0DB-0207-7648-A2BC-55D5EFA2C091}" dt="2019-10-28T20:40:17.307" v="12" actId="700"/>
          <ac:spMkLst>
            <pc:docMk/>
            <pc:sldMk cId="2279319466" sldId="11955"/>
            <ac:spMk id="2" creationId="{95D30A6C-3CDB-FE4A-872A-3F511B22BC3B}"/>
          </ac:spMkLst>
        </pc:spChg>
        <pc:spChg chg="mod ord">
          <ac:chgData name="Deidre Morrison" userId="0be48267-3d66-4082-86bd-839bee4d594e" providerId="ADAL" clId="{89B3F0DB-0207-7648-A2BC-55D5EFA2C091}" dt="2019-10-28T20:40:22.146" v="13" actId="20577"/>
          <ac:spMkLst>
            <pc:docMk/>
            <pc:sldMk cId="2279319466" sldId="11955"/>
            <ac:spMk id="3" creationId="{00000000-0000-0000-0000-000000000000}"/>
          </ac:spMkLst>
        </pc:spChg>
      </pc:sldChg>
      <pc:sldChg chg="modSp mod modClrScheme chgLayout">
        <pc:chgData name="Deidre Morrison" userId="0be48267-3d66-4082-86bd-839bee4d594e" providerId="ADAL" clId="{89B3F0DB-0207-7648-A2BC-55D5EFA2C091}" dt="2019-10-28T20:43:56.290" v="151" actId="1076"/>
        <pc:sldMkLst>
          <pc:docMk/>
          <pc:sldMk cId="981090569" sldId="11956"/>
        </pc:sldMkLst>
        <pc:spChg chg="mod ord">
          <ac:chgData name="Deidre Morrison" userId="0be48267-3d66-4082-86bd-839bee4d594e" providerId="ADAL" clId="{89B3F0DB-0207-7648-A2BC-55D5EFA2C091}" dt="2019-10-28T20:43:28.546" v="124" actId="700"/>
          <ac:spMkLst>
            <pc:docMk/>
            <pc:sldMk cId="981090569" sldId="11956"/>
            <ac:spMk id="5" creationId="{00000000-0000-0000-0000-000000000000}"/>
          </ac:spMkLst>
        </pc:spChg>
        <pc:spChg chg="mod">
          <ac:chgData name="Deidre Morrison" userId="0be48267-3d66-4082-86bd-839bee4d594e" providerId="ADAL" clId="{89B3F0DB-0207-7648-A2BC-55D5EFA2C091}" dt="2019-10-28T20:43:48.889" v="147" actId="403"/>
          <ac:spMkLst>
            <pc:docMk/>
            <pc:sldMk cId="981090569" sldId="11956"/>
            <ac:spMk id="99" creationId="{707C888D-E8D9-6243-82FD-6712BC5007C5}"/>
          </ac:spMkLst>
        </pc:spChg>
        <pc:spChg chg="mod">
          <ac:chgData name="Deidre Morrison" userId="0be48267-3d66-4082-86bd-839bee4d594e" providerId="ADAL" clId="{89B3F0DB-0207-7648-A2BC-55D5EFA2C091}" dt="2019-10-28T20:43:46.071" v="145" actId="1036"/>
          <ac:spMkLst>
            <pc:docMk/>
            <pc:sldMk cId="981090569" sldId="11956"/>
            <ac:spMk id="108" creationId="{B6320325-1F01-4AC0-8D3C-96AA5530B02F}"/>
          </ac:spMkLst>
        </pc:spChg>
        <pc:spChg chg="mod ord">
          <ac:chgData name="Deidre Morrison" userId="0be48267-3d66-4082-86bd-839bee4d594e" providerId="ADAL" clId="{89B3F0DB-0207-7648-A2BC-55D5EFA2C091}" dt="2019-10-28T20:43:37.587" v="127" actId="14100"/>
          <ac:spMkLst>
            <pc:docMk/>
            <pc:sldMk cId="981090569" sldId="11956"/>
            <ac:spMk id="117" creationId="{0BF46D99-8DEA-4A7E-BF06-291D07D4AD54}"/>
          </ac:spMkLst>
        </pc:spChg>
        <pc:spChg chg="mod">
          <ac:chgData name="Deidre Morrison" userId="0be48267-3d66-4082-86bd-839bee4d594e" providerId="ADAL" clId="{89B3F0DB-0207-7648-A2BC-55D5EFA2C091}" dt="2019-10-28T20:43:56.290" v="151" actId="1076"/>
          <ac:spMkLst>
            <pc:docMk/>
            <pc:sldMk cId="981090569" sldId="11956"/>
            <ac:spMk id="130" creationId="{B1A94875-7ED9-4179-BD42-78D784FE75B8}"/>
          </ac:spMkLst>
        </pc:spChg>
        <pc:grpChg chg="mod">
          <ac:chgData name="Deidre Morrison" userId="0be48267-3d66-4082-86bd-839bee4d594e" providerId="ADAL" clId="{89B3F0DB-0207-7648-A2BC-55D5EFA2C091}" dt="2019-10-28T20:43:46.071" v="145" actId="1036"/>
          <ac:grpSpMkLst>
            <pc:docMk/>
            <pc:sldMk cId="981090569" sldId="11956"/>
            <ac:grpSpMk id="10" creationId="{7DACD05F-A18F-477C-81C3-028283FB840E}"/>
          </ac:grpSpMkLst>
        </pc:grpChg>
        <pc:picChg chg="mod">
          <ac:chgData name="Deidre Morrison" userId="0be48267-3d66-4082-86bd-839bee4d594e" providerId="ADAL" clId="{89B3F0DB-0207-7648-A2BC-55D5EFA2C091}" dt="2019-10-28T20:43:46.071" v="145" actId="1036"/>
          <ac:picMkLst>
            <pc:docMk/>
            <pc:sldMk cId="981090569" sldId="11956"/>
            <ac:picMk id="4" creationId="{E4B684F4-11F0-48DF-8594-6F24F3FD53D0}"/>
          </ac:picMkLst>
        </pc:picChg>
        <pc:picChg chg="mod">
          <ac:chgData name="Deidre Morrison" userId="0be48267-3d66-4082-86bd-839bee4d594e" providerId="ADAL" clId="{89B3F0DB-0207-7648-A2BC-55D5EFA2C091}" dt="2019-10-28T20:43:46.071" v="145" actId="1036"/>
          <ac:picMkLst>
            <pc:docMk/>
            <pc:sldMk cId="981090569" sldId="11956"/>
            <ac:picMk id="25" creationId="{3AE1916A-A2DB-47DA-A387-8DE1495C5434}"/>
          </ac:picMkLst>
        </pc:picChg>
        <pc:picChg chg="mod">
          <ac:chgData name="Deidre Morrison" userId="0be48267-3d66-4082-86bd-839bee4d594e" providerId="ADAL" clId="{89B3F0DB-0207-7648-A2BC-55D5EFA2C091}" dt="2019-10-28T20:43:46.071" v="145" actId="1036"/>
          <ac:picMkLst>
            <pc:docMk/>
            <pc:sldMk cId="981090569" sldId="11956"/>
            <ac:picMk id="134" creationId="{164F3915-1FC5-DC46-879E-C5FC599DB199}"/>
          </ac:picMkLst>
        </pc:picChg>
      </pc:sldChg>
      <pc:sldChg chg="addSp modSp mod modClrScheme chgLayout">
        <pc:chgData name="Deidre Morrison" userId="0be48267-3d66-4082-86bd-839bee4d594e" providerId="ADAL" clId="{89B3F0DB-0207-7648-A2BC-55D5EFA2C091}" dt="2019-10-28T20:44:01.797" v="152" actId="700"/>
        <pc:sldMkLst>
          <pc:docMk/>
          <pc:sldMk cId="4107642136" sldId="11957"/>
        </pc:sldMkLst>
        <pc:spChg chg="add mod ord">
          <ac:chgData name="Deidre Morrison" userId="0be48267-3d66-4082-86bd-839bee4d594e" providerId="ADAL" clId="{89B3F0DB-0207-7648-A2BC-55D5EFA2C091}" dt="2019-10-28T20:44:01.797" v="152" actId="700"/>
          <ac:spMkLst>
            <pc:docMk/>
            <pc:sldMk cId="4107642136" sldId="11957"/>
            <ac:spMk id="2" creationId="{31ADC7EF-3F0E-DC41-A955-67B4A97C15DF}"/>
          </ac:spMkLst>
        </pc:spChg>
        <pc:spChg chg="mod ord">
          <ac:chgData name="Deidre Morrison" userId="0be48267-3d66-4082-86bd-839bee4d594e" providerId="ADAL" clId="{89B3F0DB-0207-7648-A2BC-55D5EFA2C091}" dt="2019-10-28T20:44:01.797" v="152" actId="700"/>
          <ac:spMkLst>
            <pc:docMk/>
            <pc:sldMk cId="4107642136" sldId="11957"/>
            <ac:spMk id="3" creationId="{00000000-0000-0000-0000-000000000000}"/>
          </ac:spMkLst>
        </pc:spChg>
      </pc:sldChg>
      <pc:sldChg chg="modSp mod modClrScheme chgLayout">
        <pc:chgData name="Deidre Morrison" userId="0be48267-3d66-4082-86bd-839bee4d594e" providerId="ADAL" clId="{89B3F0DB-0207-7648-A2BC-55D5EFA2C091}" dt="2019-10-28T20:45:38.494" v="216" actId="403"/>
        <pc:sldMkLst>
          <pc:docMk/>
          <pc:sldMk cId="2131986014" sldId="11958"/>
        </pc:sldMkLst>
        <pc:spChg chg="mod ord">
          <ac:chgData name="Deidre Morrison" userId="0be48267-3d66-4082-86bd-839bee4d594e" providerId="ADAL" clId="{89B3F0DB-0207-7648-A2BC-55D5EFA2C091}" dt="2019-10-28T20:45:30.968" v="214" actId="700"/>
          <ac:spMkLst>
            <pc:docMk/>
            <pc:sldMk cId="2131986014" sldId="11958"/>
            <ac:spMk id="5" creationId="{00000000-0000-0000-0000-000000000000}"/>
          </ac:spMkLst>
        </pc:spChg>
        <pc:spChg chg="mod ord">
          <ac:chgData name="Deidre Morrison" userId="0be48267-3d66-4082-86bd-839bee4d594e" providerId="ADAL" clId="{89B3F0DB-0207-7648-A2BC-55D5EFA2C091}" dt="2019-10-28T20:45:38.494" v="216" actId="403"/>
          <ac:spMkLst>
            <pc:docMk/>
            <pc:sldMk cId="2131986014" sldId="11958"/>
            <ac:spMk id="117" creationId="{0BF46D99-8DEA-4A7E-BF06-291D07D4AD54}"/>
          </ac:spMkLst>
        </pc:spChg>
      </pc:sldChg>
      <pc:sldChg chg="addSp delSp modSp mod modClrScheme chgLayout">
        <pc:chgData name="Deidre Morrison" userId="0be48267-3d66-4082-86bd-839bee4d594e" providerId="ADAL" clId="{89B3F0DB-0207-7648-A2BC-55D5EFA2C091}" dt="2019-10-28T20:46:40.075" v="230" actId="478"/>
        <pc:sldMkLst>
          <pc:docMk/>
          <pc:sldMk cId="2995603514" sldId="11959"/>
        </pc:sldMkLst>
        <pc:spChg chg="add del mod ord">
          <ac:chgData name="Deidre Morrison" userId="0be48267-3d66-4082-86bd-839bee4d594e" providerId="ADAL" clId="{89B3F0DB-0207-7648-A2BC-55D5EFA2C091}" dt="2019-10-28T20:45:56.225" v="220" actId="700"/>
          <ac:spMkLst>
            <pc:docMk/>
            <pc:sldMk cId="2995603514" sldId="11959"/>
            <ac:spMk id="2" creationId="{0681D1D4-6A01-7141-98DA-7541ABB53768}"/>
          </ac:spMkLst>
        </pc:spChg>
        <pc:spChg chg="add del mod ord">
          <ac:chgData name="Deidre Morrison" userId="0be48267-3d66-4082-86bd-839bee4d594e" providerId="ADAL" clId="{89B3F0DB-0207-7648-A2BC-55D5EFA2C091}" dt="2019-10-28T20:46:40.075" v="230" actId="478"/>
          <ac:spMkLst>
            <pc:docMk/>
            <pc:sldMk cId="2995603514" sldId="11959"/>
            <ac:spMk id="3" creationId="{87A586BA-67B9-BD4B-90EF-A3665D87BB53}"/>
          </ac:spMkLst>
        </pc:spChg>
        <pc:spChg chg="mod ord">
          <ac:chgData name="Deidre Morrison" userId="0be48267-3d66-4082-86bd-839bee4d594e" providerId="ADAL" clId="{89B3F0DB-0207-7648-A2BC-55D5EFA2C091}" dt="2019-10-28T20:46:03.423" v="221" actId="700"/>
          <ac:spMkLst>
            <pc:docMk/>
            <pc:sldMk cId="2995603514" sldId="11959"/>
            <ac:spMk id="5" creationId="{00000000-0000-0000-0000-000000000000}"/>
          </ac:spMkLst>
        </pc:spChg>
        <pc:spChg chg="mod">
          <ac:chgData name="Deidre Morrison" userId="0be48267-3d66-4082-86bd-839bee4d594e" providerId="ADAL" clId="{89B3F0DB-0207-7648-A2BC-55D5EFA2C091}" dt="2019-10-28T20:46:11.609" v="224" actId="207"/>
          <ac:spMkLst>
            <pc:docMk/>
            <pc:sldMk cId="2995603514" sldId="11959"/>
            <ac:spMk id="257" creationId="{58B82EE3-9B77-4ADF-9AB8-E354EBA314A7}"/>
          </ac:spMkLst>
        </pc:spChg>
        <pc:spChg chg="mod topLvl">
          <ac:chgData name="Deidre Morrison" userId="0be48267-3d66-4082-86bd-839bee4d594e" providerId="ADAL" clId="{89B3F0DB-0207-7648-A2BC-55D5EFA2C091}" dt="2019-10-28T20:46:28.364" v="228" actId="207"/>
          <ac:spMkLst>
            <pc:docMk/>
            <pc:sldMk cId="2995603514" sldId="11959"/>
            <ac:spMk id="261" creationId="{59284142-2337-4E36-844C-ABA2749CBF81}"/>
          </ac:spMkLst>
        </pc:spChg>
        <pc:spChg chg="mod topLvl">
          <ac:chgData name="Deidre Morrison" userId="0be48267-3d66-4082-86bd-839bee4d594e" providerId="ADAL" clId="{89B3F0DB-0207-7648-A2BC-55D5EFA2C091}" dt="2019-10-28T20:46:18.184" v="225" actId="165"/>
          <ac:spMkLst>
            <pc:docMk/>
            <pc:sldMk cId="2995603514" sldId="11959"/>
            <ac:spMk id="262" creationId="{06DD069A-DC7A-476F-9A2D-012211FDD489}"/>
          </ac:spMkLst>
        </pc:spChg>
        <pc:spChg chg="mod topLvl">
          <ac:chgData name="Deidre Morrison" userId="0be48267-3d66-4082-86bd-839bee4d594e" providerId="ADAL" clId="{89B3F0DB-0207-7648-A2BC-55D5EFA2C091}" dt="2019-10-28T20:46:18.184" v="225" actId="165"/>
          <ac:spMkLst>
            <pc:docMk/>
            <pc:sldMk cId="2995603514" sldId="11959"/>
            <ac:spMk id="263" creationId="{2B4D4032-3124-4D3A-B0FD-730967BDF783}"/>
          </ac:spMkLst>
        </pc:spChg>
        <pc:spChg chg="mod topLvl">
          <ac:chgData name="Deidre Morrison" userId="0be48267-3d66-4082-86bd-839bee4d594e" providerId="ADAL" clId="{89B3F0DB-0207-7648-A2BC-55D5EFA2C091}" dt="2019-10-28T20:46:23.026" v="226" actId="165"/>
          <ac:spMkLst>
            <pc:docMk/>
            <pc:sldMk cId="2995603514" sldId="11959"/>
            <ac:spMk id="264" creationId="{DF17025B-930A-437F-A15B-AFCD81EEABBD}"/>
          </ac:spMkLst>
        </pc:spChg>
        <pc:spChg chg="mod topLvl">
          <ac:chgData name="Deidre Morrison" userId="0be48267-3d66-4082-86bd-839bee4d594e" providerId="ADAL" clId="{89B3F0DB-0207-7648-A2BC-55D5EFA2C091}" dt="2019-10-28T20:46:26.152" v="227" actId="207"/>
          <ac:spMkLst>
            <pc:docMk/>
            <pc:sldMk cId="2995603514" sldId="11959"/>
            <ac:spMk id="265" creationId="{EC036824-ED09-445F-B019-79DC1D434CEE}"/>
          </ac:spMkLst>
        </pc:spChg>
        <pc:spChg chg="mod">
          <ac:chgData name="Deidre Morrison" userId="0be48267-3d66-4082-86bd-839bee4d594e" providerId="ADAL" clId="{89B3F0DB-0207-7648-A2BC-55D5EFA2C091}" dt="2019-10-28T20:46:36.948" v="229" actId="207"/>
          <ac:spMkLst>
            <pc:docMk/>
            <pc:sldMk cId="2995603514" sldId="11959"/>
            <ac:spMk id="290" creationId="{01D744D9-70AE-4884-9B7D-34E6FFFE4C68}"/>
          </ac:spMkLst>
        </pc:spChg>
        <pc:spChg chg="mod">
          <ac:chgData name="Deidre Morrison" userId="0be48267-3d66-4082-86bd-839bee4d594e" providerId="ADAL" clId="{89B3F0DB-0207-7648-A2BC-55D5EFA2C091}" dt="2019-10-28T20:46:36.948" v="229" actId="207"/>
          <ac:spMkLst>
            <pc:docMk/>
            <pc:sldMk cId="2995603514" sldId="11959"/>
            <ac:spMk id="297" creationId="{03B497DE-0D22-4DD9-AD3E-B8C51CF0D3EA}"/>
          </ac:spMkLst>
        </pc:spChg>
        <pc:spChg chg="mod">
          <ac:chgData name="Deidre Morrison" userId="0be48267-3d66-4082-86bd-839bee4d594e" providerId="ADAL" clId="{89B3F0DB-0207-7648-A2BC-55D5EFA2C091}" dt="2019-10-28T20:46:36.948" v="229" actId="207"/>
          <ac:spMkLst>
            <pc:docMk/>
            <pc:sldMk cId="2995603514" sldId="11959"/>
            <ac:spMk id="304" creationId="{4365DE21-E568-4AA0-9719-F7A3587CD2FB}"/>
          </ac:spMkLst>
        </pc:spChg>
        <pc:spChg chg="mod">
          <ac:chgData name="Deidre Morrison" userId="0be48267-3d66-4082-86bd-839bee4d594e" providerId="ADAL" clId="{89B3F0DB-0207-7648-A2BC-55D5EFA2C091}" dt="2019-10-28T20:46:36.948" v="229" actId="207"/>
          <ac:spMkLst>
            <pc:docMk/>
            <pc:sldMk cId="2995603514" sldId="11959"/>
            <ac:spMk id="311" creationId="{6ABAC866-FC80-4114-9D8B-3A4E2C56EFF3}"/>
          </ac:spMkLst>
        </pc:spChg>
        <pc:grpChg chg="del mod">
          <ac:chgData name="Deidre Morrison" userId="0be48267-3d66-4082-86bd-839bee4d594e" providerId="ADAL" clId="{89B3F0DB-0207-7648-A2BC-55D5EFA2C091}" dt="2019-10-28T20:46:18.184" v="225" actId="165"/>
          <ac:grpSpMkLst>
            <pc:docMk/>
            <pc:sldMk cId="2995603514" sldId="11959"/>
            <ac:grpSpMk id="258" creationId="{2F6301E6-56E7-4226-8CFF-B87008FC0D1D}"/>
          </ac:grpSpMkLst>
        </pc:grpChg>
        <pc:grpChg chg="mod topLvl">
          <ac:chgData name="Deidre Morrison" userId="0be48267-3d66-4082-86bd-839bee4d594e" providerId="ADAL" clId="{89B3F0DB-0207-7648-A2BC-55D5EFA2C091}" dt="2019-10-28T20:46:18.184" v="225" actId="165"/>
          <ac:grpSpMkLst>
            <pc:docMk/>
            <pc:sldMk cId="2995603514" sldId="11959"/>
            <ac:grpSpMk id="259" creationId="{CC87532D-B550-4087-8086-2AC7579E4DCA}"/>
          </ac:grpSpMkLst>
        </pc:grpChg>
        <pc:grpChg chg="del mod topLvl">
          <ac:chgData name="Deidre Morrison" userId="0be48267-3d66-4082-86bd-839bee4d594e" providerId="ADAL" clId="{89B3F0DB-0207-7648-A2BC-55D5EFA2C091}" dt="2019-10-28T20:46:23.026" v="226" actId="165"/>
          <ac:grpSpMkLst>
            <pc:docMk/>
            <pc:sldMk cId="2995603514" sldId="11959"/>
            <ac:grpSpMk id="260" creationId="{D78DF4BB-7FA4-4F77-8A65-B9F2E3DAD956}"/>
          </ac:grpSpMkLst>
        </pc:grpChg>
      </pc:sldChg>
      <pc:sldChg chg="addSp delSp modSp mod modClrScheme chgLayout">
        <pc:chgData name="Deidre Morrison" userId="0be48267-3d66-4082-86bd-839bee4d594e" providerId="ADAL" clId="{89B3F0DB-0207-7648-A2BC-55D5EFA2C091}" dt="2019-10-28T20:48:56.062" v="258" actId="14100"/>
        <pc:sldMkLst>
          <pc:docMk/>
          <pc:sldMk cId="3830206193" sldId="11960"/>
        </pc:sldMkLst>
        <pc:spChg chg="add del mod ord">
          <ac:chgData name="Deidre Morrison" userId="0be48267-3d66-4082-86bd-839bee4d594e" providerId="ADAL" clId="{89B3F0DB-0207-7648-A2BC-55D5EFA2C091}" dt="2019-10-28T20:48:39.470" v="254" actId="478"/>
          <ac:spMkLst>
            <pc:docMk/>
            <pc:sldMk cId="3830206193" sldId="11960"/>
            <ac:spMk id="2" creationId="{411E28B9-2C95-074C-B5B6-3A0AC87236FD}"/>
          </ac:spMkLst>
        </pc:spChg>
        <pc:spChg chg="mod ord">
          <ac:chgData name="Deidre Morrison" userId="0be48267-3d66-4082-86bd-839bee4d594e" providerId="ADAL" clId="{89B3F0DB-0207-7648-A2BC-55D5EFA2C091}" dt="2019-10-28T20:47:12.576" v="235" actId="700"/>
          <ac:spMkLst>
            <pc:docMk/>
            <pc:sldMk cId="3830206193" sldId="11960"/>
            <ac:spMk id="5" creationId="{00000000-0000-0000-0000-000000000000}"/>
          </ac:spMkLst>
        </pc:spChg>
        <pc:spChg chg="mod">
          <ac:chgData name="Deidre Morrison" userId="0be48267-3d66-4082-86bd-839bee4d594e" providerId="ADAL" clId="{89B3F0DB-0207-7648-A2BC-55D5EFA2C091}" dt="2019-10-28T20:47:27.832" v="239" actId="403"/>
          <ac:spMkLst>
            <pc:docMk/>
            <pc:sldMk cId="3830206193" sldId="11960"/>
            <ac:spMk id="15" creationId="{AA84AC42-43CB-466A-8E3F-2D00C9BEA7E7}"/>
          </ac:spMkLst>
        </pc:spChg>
        <pc:spChg chg="mod">
          <ac:chgData name="Deidre Morrison" userId="0be48267-3d66-4082-86bd-839bee4d594e" providerId="ADAL" clId="{89B3F0DB-0207-7648-A2BC-55D5EFA2C091}" dt="2019-10-28T20:48:26.509" v="250" actId="14100"/>
          <ac:spMkLst>
            <pc:docMk/>
            <pc:sldMk cId="3830206193" sldId="11960"/>
            <ac:spMk id="16" creationId="{743504E3-FF5C-4945-884A-41C194D9E9AE}"/>
          </ac:spMkLst>
        </pc:spChg>
        <pc:spChg chg="mod">
          <ac:chgData name="Deidre Morrison" userId="0be48267-3d66-4082-86bd-839bee4d594e" providerId="ADAL" clId="{89B3F0DB-0207-7648-A2BC-55D5EFA2C091}" dt="2019-10-28T20:48:34.971" v="253" actId="14100"/>
          <ac:spMkLst>
            <pc:docMk/>
            <pc:sldMk cId="3830206193" sldId="11960"/>
            <ac:spMk id="17" creationId="{99152DB0-A7B7-4A3D-84DE-2AD30FACC093}"/>
          </ac:spMkLst>
        </pc:spChg>
        <pc:spChg chg="mod">
          <ac:chgData name="Deidre Morrison" userId="0be48267-3d66-4082-86bd-839bee4d594e" providerId="ADAL" clId="{89B3F0DB-0207-7648-A2BC-55D5EFA2C091}" dt="2019-10-28T20:48:32.972" v="252" actId="14100"/>
          <ac:spMkLst>
            <pc:docMk/>
            <pc:sldMk cId="3830206193" sldId="11960"/>
            <ac:spMk id="18" creationId="{8F3B9BC2-1EEF-4FAC-BEA4-DBDE4B984106}"/>
          </ac:spMkLst>
        </pc:spChg>
        <pc:spChg chg="mod">
          <ac:chgData name="Deidre Morrison" userId="0be48267-3d66-4082-86bd-839bee4d594e" providerId="ADAL" clId="{89B3F0DB-0207-7648-A2BC-55D5EFA2C091}" dt="2019-10-28T20:47:25.608" v="237" actId="403"/>
          <ac:spMkLst>
            <pc:docMk/>
            <pc:sldMk cId="3830206193" sldId="11960"/>
            <ac:spMk id="19" creationId="{52D93A5E-2097-49CA-AA32-89A89B560040}"/>
          </ac:spMkLst>
        </pc:spChg>
        <pc:spChg chg="mod">
          <ac:chgData name="Deidre Morrison" userId="0be48267-3d66-4082-86bd-839bee4d594e" providerId="ADAL" clId="{89B3F0DB-0207-7648-A2BC-55D5EFA2C091}" dt="2019-10-28T20:48:56.062" v="258" actId="14100"/>
          <ac:spMkLst>
            <pc:docMk/>
            <pc:sldMk cId="3830206193" sldId="11960"/>
            <ac:spMk id="20" creationId="{6B9893E3-2C2F-4E24-9A2F-8F41616F6200}"/>
          </ac:spMkLst>
        </pc:spChg>
        <pc:spChg chg="mod">
          <ac:chgData name="Deidre Morrison" userId="0be48267-3d66-4082-86bd-839bee4d594e" providerId="ADAL" clId="{89B3F0DB-0207-7648-A2BC-55D5EFA2C091}" dt="2019-10-28T20:47:34.142" v="243" actId="403"/>
          <ac:spMkLst>
            <pc:docMk/>
            <pc:sldMk cId="3830206193" sldId="11960"/>
            <ac:spMk id="21" creationId="{E1BFCE3B-6653-48B1-B8D8-3A535A167127}"/>
          </ac:spMkLst>
        </pc:spChg>
        <pc:spChg chg="mod">
          <ac:chgData name="Deidre Morrison" userId="0be48267-3d66-4082-86bd-839bee4d594e" providerId="ADAL" clId="{89B3F0DB-0207-7648-A2BC-55D5EFA2C091}" dt="2019-10-28T20:47:31.367" v="241" actId="403"/>
          <ac:spMkLst>
            <pc:docMk/>
            <pc:sldMk cId="3830206193" sldId="11960"/>
            <ac:spMk id="22" creationId="{43E6ABEA-6F3A-474D-A08F-6592E73A7310}"/>
          </ac:spMkLst>
        </pc:spChg>
        <pc:spChg chg="mod">
          <ac:chgData name="Deidre Morrison" userId="0be48267-3d66-4082-86bd-839bee4d594e" providerId="ADAL" clId="{89B3F0DB-0207-7648-A2BC-55D5EFA2C091}" dt="2019-10-28T20:48:51.360" v="257" actId="14100"/>
          <ac:spMkLst>
            <pc:docMk/>
            <pc:sldMk cId="3830206193" sldId="11960"/>
            <ac:spMk id="27" creationId="{15D2AC21-A0B6-4BB6-AEF2-CFB0D95CD3E2}"/>
          </ac:spMkLst>
        </pc:spChg>
        <pc:spChg chg="mod">
          <ac:chgData name="Deidre Morrison" userId="0be48267-3d66-4082-86bd-839bee4d594e" providerId="ADAL" clId="{89B3F0DB-0207-7648-A2BC-55D5EFA2C091}" dt="2019-10-28T20:48:30.092" v="251" actId="14100"/>
          <ac:spMkLst>
            <pc:docMk/>
            <pc:sldMk cId="3830206193" sldId="11960"/>
            <ac:spMk id="28" creationId="{36AAA482-291B-4E47-8EB1-9FB2266278BE}"/>
          </ac:spMkLst>
        </pc:spChg>
      </pc:sldChg>
      <pc:sldChg chg="modSp">
        <pc:chgData name="Deidre Morrison" userId="0be48267-3d66-4082-86bd-839bee4d594e" providerId="ADAL" clId="{89B3F0DB-0207-7648-A2BC-55D5EFA2C091}" dt="2019-10-28T20:50:07.198" v="310" actId="20577"/>
        <pc:sldMkLst>
          <pc:docMk/>
          <pc:sldMk cId="3996583177" sldId="11961"/>
        </pc:sldMkLst>
        <pc:spChg chg="mod">
          <ac:chgData name="Deidre Morrison" userId="0be48267-3d66-4082-86bd-839bee4d594e" providerId="ADAL" clId="{89B3F0DB-0207-7648-A2BC-55D5EFA2C091}" dt="2019-10-28T20:50:07.198" v="310" actId="20577"/>
          <ac:spMkLst>
            <pc:docMk/>
            <pc:sldMk cId="3996583177" sldId="11961"/>
            <ac:spMk id="15" creationId="{254DACFE-C545-5348-8141-1CFDBEE2B167}"/>
          </ac:spMkLst>
        </pc:spChg>
        <pc:spChg chg="mod">
          <ac:chgData name="Deidre Morrison" userId="0be48267-3d66-4082-86bd-839bee4d594e" providerId="ADAL" clId="{89B3F0DB-0207-7648-A2BC-55D5EFA2C091}" dt="2019-10-28T20:50:05.368" v="308" actId="20577"/>
          <ac:spMkLst>
            <pc:docMk/>
            <pc:sldMk cId="3996583177" sldId="11961"/>
            <ac:spMk id="17" creationId="{4E3FEB7D-0874-D445-BFEC-44AA42A6BF2D}"/>
          </ac:spMkLst>
        </pc:spChg>
      </pc:sldChg>
      <pc:sldChg chg="add">
        <pc:chgData name="Deidre Morrison" userId="0be48267-3d66-4082-86bd-839bee4d594e" providerId="ADAL" clId="{89B3F0DB-0207-7648-A2BC-55D5EFA2C091}" dt="2019-10-28T20:51:22.945" v="313"/>
        <pc:sldMkLst>
          <pc:docMk/>
          <pc:sldMk cId="1701680917" sldId="11964"/>
        </pc:sldMkLst>
      </pc:sldChg>
      <pc:sldChg chg="add del">
        <pc:chgData name="Deidre Morrison" userId="0be48267-3d66-4082-86bd-839bee4d594e" providerId="ADAL" clId="{89B3F0DB-0207-7648-A2BC-55D5EFA2C091}" dt="2019-10-28T20:51:22.865" v="312"/>
        <pc:sldMkLst>
          <pc:docMk/>
          <pc:sldMk cId="1784402181" sldId="11964"/>
        </pc:sldMkLst>
      </pc:sldChg>
      <pc:sldMasterChg chg="modSp">
        <pc:chgData name="Deidre Morrison" userId="0be48267-3d66-4082-86bd-839bee4d594e" providerId="ADAL" clId="{89B3F0DB-0207-7648-A2BC-55D5EFA2C091}" dt="2019-10-28T21:00:39.616" v="422" actId="20577"/>
        <pc:sldMasterMkLst>
          <pc:docMk/>
          <pc:sldMasterMk cId="3588427678" sldId="2147484229"/>
        </pc:sldMasterMkLst>
        <pc:spChg chg="mod">
          <ac:chgData name="Deidre Morrison" userId="0be48267-3d66-4082-86bd-839bee4d594e" providerId="ADAL" clId="{89B3F0DB-0207-7648-A2BC-55D5EFA2C091}" dt="2019-10-28T21:00:35.134" v="413" actId="20577"/>
          <ac:spMkLst>
            <pc:docMk/>
            <pc:sldMasterMk cId="3588427678" sldId="2147484229"/>
            <ac:spMk id="49" creationId="{4B334040-55B9-6043-9AC9-A8FD4352B498}"/>
          </ac:spMkLst>
        </pc:spChg>
        <pc:spChg chg="mod">
          <ac:chgData name="Deidre Morrison" userId="0be48267-3d66-4082-86bd-839bee4d594e" providerId="ADAL" clId="{89B3F0DB-0207-7648-A2BC-55D5EFA2C091}" dt="2019-10-28T21:00:39.616" v="422" actId="20577"/>
          <ac:spMkLst>
            <pc:docMk/>
            <pc:sldMasterMk cId="3588427678" sldId="2147484229"/>
            <ac:spMk id="50" creationId="{DE648455-4F70-B242-BC20-F51C306A2253}"/>
          </ac:spMkLst>
        </pc:spChg>
      </pc:sldMasterChg>
      <pc:sldMasterChg chg="modSp">
        <pc:chgData name="Deidre Morrison" userId="0be48267-3d66-4082-86bd-839bee4d594e" providerId="ADAL" clId="{89B3F0DB-0207-7648-A2BC-55D5EFA2C091}" dt="2019-10-28T20:59:55.424" v="335" actId="20577"/>
        <pc:sldMasterMkLst>
          <pc:docMk/>
          <pc:sldMasterMk cId="2524023229" sldId="2147484854"/>
        </pc:sldMasterMkLst>
        <pc:spChg chg="mod">
          <ac:chgData name="Deidre Morrison" userId="0be48267-3d66-4082-86bd-839bee4d594e" providerId="ADAL" clId="{89B3F0DB-0207-7648-A2BC-55D5EFA2C091}" dt="2019-10-28T20:59:49.402" v="324" actId="20577"/>
          <ac:spMkLst>
            <pc:docMk/>
            <pc:sldMasterMk cId="2524023229" sldId="2147484854"/>
            <ac:spMk id="49" creationId="{4B334040-55B9-6043-9AC9-A8FD4352B498}"/>
          </ac:spMkLst>
        </pc:spChg>
        <pc:spChg chg="mod">
          <ac:chgData name="Deidre Morrison" userId="0be48267-3d66-4082-86bd-839bee4d594e" providerId="ADAL" clId="{89B3F0DB-0207-7648-A2BC-55D5EFA2C091}" dt="2019-10-28T20:59:55.424" v="335" actId="20577"/>
          <ac:spMkLst>
            <pc:docMk/>
            <pc:sldMasterMk cId="2524023229" sldId="2147484854"/>
            <ac:spMk id="50" creationId="{DE648455-4F70-B242-BC20-F51C306A2253}"/>
          </ac:spMkLst>
        </pc:spChg>
      </pc:sldMasterChg>
      <pc:sldMasterChg chg="del delSldLayout">
        <pc:chgData name="Deidre Morrison" userId="0be48267-3d66-4082-86bd-839bee4d594e" providerId="ADAL" clId="{89B3F0DB-0207-7648-A2BC-55D5EFA2C091}" dt="2019-10-28T20:59:58.706" v="369" actId="2696"/>
        <pc:sldMasterMkLst>
          <pc:docMk/>
          <pc:sldMasterMk cId="2005763800" sldId="2147484899"/>
        </pc:sldMasterMkLst>
        <pc:sldLayoutChg chg="del">
          <pc:chgData name="Deidre Morrison" userId="0be48267-3d66-4082-86bd-839bee4d594e" providerId="ADAL" clId="{89B3F0DB-0207-7648-A2BC-55D5EFA2C091}" dt="2019-10-28T20:59:58.649" v="336" actId="2696"/>
          <pc:sldLayoutMkLst>
            <pc:docMk/>
            <pc:sldMasterMk cId="2005763800" sldId="2147484899"/>
            <pc:sldLayoutMk cId="3428068164" sldId="2147484900"/>
          </pc:sldLayoutMkLst>
        </pc:sldLayoutChg>
        <pc:sldLayoutChg chg="del">
          <pc:chgData name="Deidre Morrison" userId="0be48267-3d66-4082-86bd-839bee4d594e" providerId="ADAL" clId="{89B3F0DB-0207-7648-A2BC-55D5EFA2C091}" dt="2019-10-28T20:59:58.650" v="337" actId="2696"/>
          <pc:sldLayoutMkLst>
            <pc:docMk/>
            <pc:sldMasterMk cId="2005763800" sldId="2147484899"/>
            <pc:sldLayoutMk cId="2890443586" sldId="2147484901"/>
          </pc:sldLayoutMkLst>
        </pc:sldLayoutChg>
        <pc:sldLayoutChg chg="del">
          <pc:chgData name="Deidre Morrison" userId="0be48267-3d66-4082-86bd-839bee4d594e" providerId="ADAL" clId="{89B3F0DB-0207-7648-A2BC-55D5EFA2C091}" dt="2019-10-28T20:59:58.652" v="338" actId="2696"/>
          <pc:sldLayoutMkLst>
            <pc:docMk/>
            <pc:sldMasterMk cId="2005763800" sldId="2147484899"/>
            <pc:sldLayoutMk cId="643847593" sldId="2147484902"/>
          </pc:sldLayoutMkLst>
        </pc:sldLayoutChg>
        <pc:sldLayoutChg chg="del">
          <pc:chgData name="Deidre Morrison" userId="0be48267-3d66-4082-86bd-839bee4d594e" providerId="ADAL" clId="{89B3F0DB-0207-7648-A2BC-55D5EFA2C091}" dt="2019-10-28T20:59:58.653" v="339" actId="2696"/>
          <pc:sldLayoutMkLst>
            <pc:docMk/>
            <pc:sldMasterMk cId="2005763800" sldId="2147484899"/>
            <pc:sldLayoutMk cId="454262843" sldId="2147484903"/>
          </pc:sldLayoutMkLst>
        </pc:sldLayoutChg>
        <pc:sldLayoutChg chg="del">
          <pc:chgData name="Deidre Morrison" userId="0be48267-3d66-4082-86bd-839bee4d594e" providerId="ADAL" clId="{89B3F0DB-0207-7648-A2BC-55D5EFA2C091}" dt="2019-10-28T20:59:58.654" v="340" actId="2696"/>
          <pc:sldLayoutMkLst>
            <pc:docMk/>
            <pc:sldMasterMk cId="2005763800" sldId="2147484899"/>
            <pc:sldLayoutMk cId="4081267051" sldId="2147484904"/>
          </pc:sldLayoutMkLst>
        </pc:sldLayoutChg>
        <pc:sldLayoutChg chg="del">
          <pc:chgData name="Deidre Morrison" userId="0be48267-3d66-4082-86bd-839bee4d594e" providerId="ADAL" clId="{89B3F0DB-0207-7648-A2BC-55D5EFA2C091}" dt="2019-10-28T20:59:58.656" v="341" actId="2696"/>
          <pc:sldLayoutMkLst>
            <pc:docMk/>
            <pc:sldMasterMk cId="2005763800" sldId="2147484899"/>
            <pc:sldLayoutMk cId="2935775840" sldId="2147484905"/>
          </pc:sldLayoutMkLst>
        </pc:sldLayoutChg>
        <pc:sldLayoutChg chg="del">
          <pc:chgData name="Deidre Morrison" userId="0be48267-3d66-4082-86bd-839bee4d594e" providerId="ADAL" clId="{89B3F0DB-0207-7648-A2BC-55D5EFA2C091}" dt="2019-10-28T20:59:58.657" v="342" actId="2696"/>
          <pc:sldLayoutMkLst>
            <pc:docMk/>
            <pc:sldMasterMk cId="2005763800" sldId="2147484899"/>
            <pc:sldLayoutMk cId="2232520005" sldId="2147484906"/>
          </pc:sldLayoutMkLst>
        </pc:sldLayoutChg>
        <pc:sldLayoutChg chg="del">
          <pc:chgData name="Deidre Morrison" userId="0be48267-3d66-4082-86bd-839bee4d594e" providerId="ADAL" clId="{89B3F0DB-0207-7648-A2BC-55D5EFA2C091}" dt="2019-10-28T20:59:58.659" v="343" actId="2696"/>
          <pc:sldLayoutMkLst>
            <pc:docMk/>
            <pc:sldMasterMk cId="2005763800" sldId="2147484899"/>
            <pc:sldLayoutMk cId="3252204107" sldId="2147484907"/>
          </pc:sldLayoutMkLst>
        </pc:sldLayoutChg>
        <pc:sldLayoutChg chg="del">
          <pc:chgData name="Deidre Morrison" userId="0be48267-3d66-4082-86bd-839bee4d594e" providerId="ADAL" clId="{89B3F0DB-0207-7648-A2BC-55D5EFA2C091}" dt="2019-10-28T20:59:58.661" v="344" actId="2696"/>
          <pc:sldLayoutMkLst>
            <pc:docMk/>
            <pc:sldMasterMk cId="2005763800" sldId="2147484899"/>
            <pc:sldLayoutMk cId="1176226727" sldId="2147484908"/>
          </pc:sldLayoutMkLst>
        </pc:sldLayoutChg>
        <pc:sldLayoutChg chg="del">
          <pc:chgData name="Deidre Morrison" userId="0be48267-3d66-4082-86bd-839bee4d594e" providerId="ADAL" clId="{89B3F0DB-0207-7648-A2BC-55D5EFA2C091}" dt="2019-10-28T20:59:58.662" v="345" actId="2696"/>
          <pc:sldLayoutMkLst>
            <pc:docMk/>
            <pc:sldMasterMk cId="2005763800" sldId="2147484899"/>
            <pc:sldLayoutMk cId="2720380368" sldId="2147484909"/>
          </pc:sldLayoutMkLst>
        </pc:sldLayoutChg>
        <pc:sldLayoutChg chg="del">
          <pc:chgData name="Deidre Morrison" userId="0be48267-3d66-4082-86bd-839bee4d594e" providerId="ADAL" clId="{89B3F0DB-0207-7648-A2BC-55D5EFA2C091}" dt="2019-10-28T20:59:58.664" v="346" actId="2696"/>
          <pc:sldLayoutMkLst>
            <pc:docMk/>
            <pc:sldMasterMk cId="2005763800" sldId="2147484899"/>
            <pc:sldLayoutMk cId="1483571006" sldId="2147484910"/>
          </pc:sldLayoutMkLst>
        </pc:sldLayoutChg>
        <pc:sldLayoutChg chg="del">
          <pc:chgData name="Deidre Morrison" userId="0be48267-3d66-4082-86bd-839bee4d594e" providerId="ADAL" clId="{89B3F0DB-0207-7648-A2BC-55D5EFA2C091}" dt="2019-10-28T20:59:58.666" v="347" actId="2696"/>
          <pc:sldLayoutMkLst>
            <pc:docMk/>
            <pc:sldMasterMk cId="2005763800" sldId="2147484899"/>
            <pc:sldLayoutMk cId="299217524" sldId="2147484911"/>
          </pc:sldLayoutMkLst>
        </pc:sldLayoutChg>
        <pc:sldLayoutChg chg="del">
          <pc:chgData name="Deidre Morrison" userId="0be48267-3d66-4082-86bd-839bee4d594e" providerId="ADAL" clId="{89B3F0DB-0207-7648-A2BC-55D5EFA2C091}" dt="2019-10-28T20:59:58.668" v="348" actId="2696"/>
          <pc:sldLayoutMkLst>
            <pc:docMk/>
            <pc:sldMasterMk cId="2005763800" sldId="2147484899"/>
            <pc:sldLayoutMk cId="3444281720" sldId="2147484912"/>
          </pc:sldLayoutMkLst>
        </pc:sldLayoutChg>
        <pc:sldLayoutChg chg="del">
          <pc:chgData name="Deidre Morrison" userId="0be48267-3d66-4082-86bd-839bee4d594e" providerId="ADAL" clId="{89B3F0DB-0207-7648-A2BC-55D5EFA2C091}" dt="2019-10-28T20:59:58.670" v="349" actId="2696"/>
          <pc:sldLayoutMkLst>
            <pc:docMk/>
            <pc:sldMasterMk cId="2005763800" sldId="2147484899"/>
            <pc:sldLayoutMk cId="182412540" sldId="2147484913"/>
          </pc:sldLayoutMkLst>
        </pc:sldLayoutChg>
        <pc:sldLayoutChg chg="del">
          <pc:chgData name="Deidre Morrison" userId="0be48267-3d66-4082-86bd-839bee4d594e" providerId="ADAL" clId="{89B3F0DB-0207-7648-A2BC-55D5EFA2C091}" dt="2019-10-28T20:59:58.672" v="350" actId="2696"/>
          <pc:sldLayoutMkLst>
            <pc:docMk/>
            <pc:sldMasterMk cId="2005763800" sldId="2147484899"/>
            <pc:sldLayoutMk cId="2353243448" sldId="2147484914"/>
          </pc:sldLayoutMkLst>
        </pc:sldLayoutChg>
        <pc:sldLayoutChg chg="del">
          <pc:chgData name="Deidre Morrison" userId="0be48267-3d66-4082-86bd-839bee4d594e" providerId="ADAL" clId="{89B3F0DB-0207-7648-A2BC-55D5EFA2C091}" dt="2019-10-28T20:59:58.673" v="351" actId="2696"/>
          <pc:sldLayoutMkLst>
            <pc:docMk/>
            <pc:sldMasterMk cId="2005763800" sldId="2147484899"/>
            <pc:sldLayoutMk cId="3407915804" sldId="2147484915"/>
          </pc:sldLayoutMkLst>
        </pc:sldLayoutChg>
        <pc:sldLayoutChg chg="del">
          <pc:chgData name="Deidre Morrison" userId="0be48267-3d66-4082-86bd-839bee4d594e" providerId="ADAL" clId="{89B3F0DB-0207-7648-A2BC-55D5EFA2C091}" dt="2019-10-28T20:59:58.676" v="352" actId="2696"/>
          <pc:sldLayoutMkLst>
            <pc:docMk/>
            <pc:sldMasterMk cId="2005763800" sldId="2147484899"/>
            <pc:sldLayoutMk cId="4028404401" sldId="2147484916"/>
          </pc:sldLayoutMkLst>
        </pc:sldLayoutChg>
        <pc:sldLayoutChg chg="del">
          <pc:chgData name="Deidre Morrison" userId="0be48267-3d66-4082-86bd-839bee4d594e" providerId="ADAL" clId="{89B3F0DB-0207-7648-A2BC-55D5EFA2C091}" dt="2019-10-28T20:59:58.678" v="353" actId="2696"/>
          <pc:sldLayoutMkLst>
            <pc:docMk/>
            <pc:sldMasterMk cId="2005763800" sldId="2147484899"/>
            <pc:sldLayoutMk cId="1259448174" sldId="2147484917"/>
          </pc:sldLayoutMkLst>
        </pc:sldLayoutChg>
        <pc:sldLayoutChg chg="del">
          <pc:chgData name="Deidre Morrison" userId="0be48267-3d66-4082-86bd-839bee4d594e" providerId="ADAL" clId="{89B3F0DB-0207-7648-A2BC-55D5EFA2C091}" dt="2019-10-28T20:59:58.679" v="354" actId="2696"/>
          <pc:sldLayoutMkLst>
            <pc:docMk/>
            <pc:sldMasterMk cId="2005763800" sldId="2147484899"/>
            <pc:sldLayoutMk cId="1412021522" sldId="2147484918"/>
          </pc:sldLayoutMkLst>
        </pc:sldLayoutChg>
        <pc:sldLayoutChg chg="del">
          <pc:chgData name="Deidre Morrison" userId="0be48267-3d66-4082-86bd-839bee4d594e" providerId="ADAL" clId="{89B3F0DB-0207-7648-A2BC-55D5EFA2C091}" dt="2019-10-28T20:59:58.681" v="355" actId="2696"/>
          <pc:sldLayoutMkLst>
            <pc:docMk/>
            <pc:sldMasterMk cId="2005763800" sldId="2147484899"/>
            <pc:sldLayoutMk cId="2167924750" sldId="2147484919"/>
          </pc:sldLayoutMkLst>
        </pc:sldLayoutChg>
        <pc:sldLayoutChg chg="del">
          <pc:chgData name="Deidre Morrison" userId="0be48267-3d66-4082-86bd-839bee4d594e" providerId="ADAL" clId="{89B3F0DB-0207-7648-A2BC-55D5EFA2C091}" dt="2019-10-28T20:59:58.682" v="356" actId="2696"/>
          <pc:sldLayoutMkLst>
            <pc:docMk/>
            <pc:sldMasterMk cId="2005763800" sldId="2147484899"/>
            <pc:sldLayoutMk cId="1815052639" sldId="2147484920"/>
          </pc:sldLayoutMkLst>
        </pc:sldLayoutChg>
        <pc:sldLayoutChg chg="del">
          <pc:chgData name="Deidre Morrison" userId="0be48267-3d66-4082-86bd-839bee4d594e" providerId="ADAL" clId="{89B3F0DB-0207-7648-A2BC-55D5EFA2C091}" dt="2019-10-28T20:59:58.683" v="357" actId="2696"/>
          <pc:sldLayoutMkLst>
            <pc:docMk/>
            <pc:sldMasterMk cId="2005763800" sldId="2147484899"/>
            <pc:sldLayoutMk cId="4047997114" sldId="2147484921"/>
          </pc:sldLayoutMkLst>
        </pc:sldLayoutChg>
        <pc:sldLayoutChg chg="del">
          <pc:chgData name="Deidre Morrison" userId="0be48267-3d66-4082-86bd-839bee4d594e" providerId="ADAL" clId="{89B3F0DB-0207-7648-A2BC-55D5EFA2C091}" dt="2019-10-28T20:59:58.685" v="358" actId="2696"/>
          <pc:sldLayoutMkLst>
            <pc:docMk/>
            <pc:sldMasterMk cId="2005763800" sldId="2147484899"/>
            <pc:sldLayoutMk cId="3129623132" sldId="2147484922"/>
          </pc:sldLayoutMkLst>
        </pc:sldLayoutChg>
        <pc:sldLayoutChg chg="del">
          <pc:chgData name="Deidre Morrison" userId="0be48267-3d66-4082-86bd-839bee4d594e" providerId="ADAL" clId="{89B3F0DB-0207-7648-A2BC-55D5EFA2C091}" dt="2019-10-28T20:59:58.686" v="359" actId="2696"/>
          <pc:sldLayoutMkLst>
            <pc:docMk/>
            <pc:sldMasterMk cId="2005763800" sldId="2147484899"/>
            <pc:sldLayoutMk cId="774756915" sldId="2147484923"/>
          </pc:sldLayoutMkLst>
        </pc:sldLayoutChg>
        <pc:sldLayoutChg chg="del">
          <pc:chgData name="Deidre Morrison" userId="0be48267-3d66-4082-86bd-839bee4d594e" providerId="ADAL" clId="{89B3F0DB-0207-7648-A2BC-55D5EFA2C091}" dt="2019-10-28T20:59:58.688" v="360" actId="2696"/>
          <pc:sldLayoutMkLst>
            <pc:docMk/>
            <pc:sldMasterMk cId="2005763800" sldId="2147484899"/>
            <pc:sldLayoutMk cId="1950158306" sldId="2147484924"/>
          </pc:sldLayoutMkLst>
        </pc:sldLayoutChg>
        <pc:sldLayoutChg chg="del">
          <pc:chgData name="Deidre Morrison" userId="0be48267-3d66-4082-86bd-839bee4d594e" providerId="ADAL" clId="{89B3F0DB-0207-7648-A2BC-55D5EFA2C091}" dt="2019-10-28T20:59:58.690" v="361" actId="2696"/>
          <pc:sldLayoutMkLst>
            <pc:docMk/>
            <pc:sldMasterMk cId="2005763800" sldId="2147484899"/>
            <pc:sldLayoutMk cId="3979201898" sldId="2147484925"/>
          </pc:sldLayoutMkLst>
        </pc:sldLayoutChg>
        <pc:sldLayoutChg chg="del">
          <pc:chgData name="Deidre Morrison" userId="0be48267-3d66-4082-86bd-839bee4d594e" providerId="ADAL" clId="{89B3F0DB-0207-7648-A2BC-55D5EFA2C091}" dt="2019-10-28T20:59:58.691" v="362" actId="2696"/>
          <pc:sldLayoutMkLst>
            <pc:docMk/>
            <pc:sldMasterMk cId="2005763800" sldId="2147484899"/>
            <pc:sldLayoutMk cId="1048622625" sldId="2147484926"/>
          </pc:sldLayoutMkLst>
        </pc:sldLayoutChg>
        <pc:sldLayoutChg chg="del">
          <pc:chgData name="Deidre Morrison" userId="0be48267-3d66-4082-86bd-839bee4d594e" providerId="ADAL" clId="{89B3F0DB-0207-7648-A2BC-55D5EFA2C091}" dt="2019-10-28T20:59:58.692" v="363" actId="2696"/>
          <pc:sldLayoutMkLst>
            <pc:docMk/>
            <pc:sldMasterMk cId="2005763800" sldId="2147484899"/>
            <pc:sldLayoutMk cId="3559184241" sldId="2147484927"/>
          </pc:sldLayoutMkLst>
        </pc:sldLayoutChg>
        <pc:sldLayoutChg chg="del">
          <pc:chgData name="Deidre Morrison" userId="0be48267-3d66-4082-86bd-839bee4d594e" providerId="ADAL" clId="{89B3F0DB-0207-7648-A2BC-55D5EFA2C091}" dt="2019-10-28T20:59:58.693" v="364" actId="2696"/>
          <pc:sldLayoutMkLst>
            <pc:docMk/>
            <pc:sldMasterMk cId="2005763800" sldId="2147484899"/>
            <pc:sldLayoutMk cId="2919305680" sldId="2147484928"/>
          </pc:sldLayoutMkLst>
        </pc:sldLayoutChg>
        <pc:sldLayoutChg chg="del">
          <pc:chgData name="Deidre Morrison" userId="0be48267-3d66-4082-86bd-839bee4d594e" providerId="ADAL" clId="{89B3F0DB-0207-7648-A2BC-55D5EFA2C091}" dt="2019-10-28T20:59:58.694" v="365" actId="2696"/>
          <pc:sldLayoutMkLst>
            <pc:docMk/>
            <pc:sldMasterMk cId="2005763800" sldId="2147484899"/>
            <pc:sldLayoutMk cId="1550242163" sldId="2147484929"/>
          </pc:sldLayoutMkLst>
        </pc:sldLayoutChg>
        <pc:sldLayoutChg chg="del">
          <pc:chgData name="Deidre Morrison" userId="0be48267-3d66-4082-86bd-839bee4d594e" providerId="ADAL" clId="{89B3F0DB-0207-7648-A2BC-55D5EFA2C091}" dt="2019-10-28T20:59:58.695" v="366" actId="2696"/>
          <pc:sldLayoutMkLst>
            <pc:docMk/>
            <pc:sldMasterMk cId="2005763800" sldId="2147484899"/>
            <pc:sldLayoutMk cId="3952861510" sldId="2147484930"/>
          </pc:sldLayoutMkLst>
        </pc:sldLayoutChg>
        <pc:sldLayoutChg chg="del">
          <pc:chgData name="Deidre Morrison" userId="0be48267-3d66-4082-86bd-839bee4d594e" providerId="ADAL" clId="{89B3F0DB-0207-7648-A2BC-55D5EFA2C091}" dt="2019-10-28T20:59:58.697" v="367" actId="2696"/>
          <pc:sldLayoutMkLst>
            <pc:docMk/>
            <pc:sldMasterMk cId="2005763800" sldId="2147484899"/>
            <pc:sldLayoutMk cId="1611493118" sldId="2147484931"/>
          </pc:sldLayoutMkLst>
        </pc:sldLayoutChg>
        <pc:sldLayoutChg chg="del">
          <pc:chgData name="Deidre Morrison" userId="0be48267-3d66-4082-86bd-839bee4d594e" providerId="ADAL" clId="{89B3F0DB-0207-7648-A2BC-55D5EFA2C091}" dt="2019-10-28T20:59:58.698" v="368" actId="2696"/>
          <pc:sldLayoutMkLst>
            <pc:docMk/>
            <pc:sldMasterMk cId="2005763800" sldId="2147484899"/>
            <pc:sldLayoutMk cId="3268200556" sldId="2147484932"/>
          </pc:sldLayoutMkLst>
        </pc:sldLayoutChg>
      </pc:sldMasterChg>
      <pc:sldMasterChg chg="del delSldLayout">
        <pc:chgData name="Deidre Morrison" userId="0be48267-3d66-4082-86bd-839bee4d594e" providerId="ADAL" clId="{89B3F0DB-0207-7648-A2BC-55D5EFA2C091}" dt="2019-10-28T20:59:59.717" v="396" actId="2696"/>
        <pc:sldMasterMkLst>
          <pc:docMk/>
          <pc:sldMasterMk cId="1115884544" sldId="2147484933"/>
        </pc:sldMasterMkLst>
        <pc:sldLayoutChg chg="del">
          <pc:chgData name="Deidre Morrison" userId="0be48267-3d66-4082-86bd-839bee4d594e" providerId="ADAL" clId="{89B3F0DB-0207-7648-A2BC-55D5EFA2C091}" dt="2019-10-28T20:59:59.669" v="370" actId="2696"/>
          <pc:sldLayoutMkLst>
            <pc:docMk/>
            <pc:sldMasterMk cId="1115884544" sldId="2147484933"/>
            <pc:sldLayoutMk cId="3887656345" sldId="2147484934"/>
          </pc:sldLayoutMkLst>
        </pc:sldLayoutChg>
        <pc:sldLayoutChg chg="del">
          <pc:chgData name="Deidre Morrison" userId="0be48267-3d66-4082-86bd-839bee4d594e" providerId="ADAL" clId="{89B3F0DB-0207-7648-A2BC-55D5EFA2C091}" dt="2019-10-28T20:59:59.671" v="371" actId="2696"/>
          <pc:sldLayoutMkLst>
            <pc:docMk/>
            <pc:sldMasterMk cId="1115884544" sldId="2147484933"/>
            <pc:sldLayoutMk cId="540427598" sldId="2147484935"/>
          </pc:sldLayoutMkLst>
        </pc:sldLayoutChg>
        <pc:sldLayoutChg chg="del">
          <pc:chgData name="Deidre Morrison" userId="0be48267-3d66-4082-86bd-839bee4d594e" providerId="ADAL" clId="{89B3F0DB-0207-7648-A2BC-55D5EFA2C091}" dt="2019-10-28T20:59:59.672" v="372" actId="2696"/>
          <pc:sldLayoutMkLst>
            <pc:docMk/>
            <pc:sldMasterMk cId="1115884544" sldId="2147484933"/>
            <pc:sldLayoutMk cId="2378022315" sldId="2147484936"/>
          </pc:sldLayoutMkLst>
        </pc:sldLayoutChg>
        <pc:sldLayoutChg chg="del">
          <pc:chgData name="Deidre Morrison" userId="0be48267-3d66-4082-86bd-839bee4d594e" providerId="ADAL" clId="{89B3F0DB-0207-7648-A2BC-55D5EFA2C091}" dt="2019-10-28T20:59:59.674" v="373" actId="2696"/>
          <pc:sldLayoutMkLst>
            <pc:docMk/>
            <pc:sldMasterMk cId="1115884544" sldId="2147484933"/>
            <pc:sldLayoutMk cId="3227239401" sldId="2147484937"/>
          </pc:sldLayoutMkLst>
        </pc:sldLayoutChg>
        <pc:sldLayoutChg chg="del">
          <pc:chgData name="Deidre Morrison" userId="0be48267-3d66-4082-86bd-839bee4d594e" providerId="ADAL" clId="{89B3F0DB-0207-7648-A2BC-55D5EFA2C091}" dt="2019-10-28T20:59:59.675" v="374" actId="2696"/>
          <pc:sldLayoutMkLst>
            <pc:docMk/>
            <pc:sldMasterMk cId="1115884544" sldId="2147484933"/>
            <pc:sldLayoutMk cId="2667819529" sldId="2147484938"/>
          </pc:sldLayoutMkLst>
        </pc:sldLayoutChg>
        <pc:sldLayoutChg chg="del">
          <pc:chgData name="Deidre Morrison" userId="0be48267-3d66-4082-86bd-839bee4d594e" providerId="ADAL" clId="{89B3F0DB-0207-7648-A2BC-55D5EFA2C091}" dt="2019-10-28T20:59:59.676" v="375" actId="2696"/>
          <pc:sldLayoutMkLst>
            <pc:docMk/>
            <pc:sldMasterMk cId="1115884544" sldId="2147484933"/>
            <pc:sldLayoutMk cId="1752821677" sldId="2147484939"/>
          </pc:sldLayoutMkLst>
        </pc:sldLayoutChg>
        <pc:sldLayoutChg chg="del">
          <pc:chgData name="Deidre Morrison" userId="0be48267-3d66-4082-86bd-839bee4d594e" providerId="ADAL" clId="{89B3F0DB-0207-7648-A2BC-55D5EFA2C091}" dt="2019-10-28T20:59:59.678" v="376" actId="2696"/>
          <pc:sldLayoutMkLst>
            <pc:docMk/>
            <pc:sldMasterMk cId="1115884544" sldId="2147484933"/>
            <pc:sldLayoutMk cId="729095238" sldId="2147484940"/>
          </pc:sldLayoutMkLst>
        </pc:sldLayoutChg>
        <pc:sldLayoutChg chg="del">
          <pc:chgData name="Deidre Morrison" userId="0be48267-3d66-4082-86bd-839bee4d594e" providerId="ADAL" clId="{89B3F0DB-0207-7648-A2BC-55D5EFA2C091}" dt="2019-10-28T20:59:59.680" v="377" actId="2696"/>
          <pc:sldLayoutMkLst>
            <pc:docMk/>
            <pc:sldMasterMk cId="1115884544" sldId="2147484933"/>
            <pc:sldLayoutMk cId="2461823641" sldId="2147484941"/>
          </pc:sldLayoutMkLst>
        </pc:sldLayoutChg>
        <pc:sldLayoutChg chg="del">
          <pc:chgData name="Deidre Morrison" userId="0be48267-3d66-4082-86bd-839bee4d594e" providerId="ADAL" clId="{89B3F0DB-0207-7648-A2BC-55D5EFA2C091}" dt="2019-10-28T20:59:59.681" v="378" actId="2696"/>
          <pc:sldLayoutMkLst>
            <pc:docMk/>
            <pc:sldMasterMk cId="1115884544" sldId="2147484933"/>
            <pc:sldLayoutMk cId="368940670" sldId="2147484942"/>
          </pc:sldLayoutMkLst>
        </pc:sldLayoutChg>
        <pc:sldLayoutChg chg="del">
          <pc:chgData name="Deidre Morrison" userId="0be48267-3d66-4082-86bd-839bee4d594e" providerId="ADAL" clId="{89B3F0DB-0207-7648-A2BC-55D5EFA2C091}" dt="2019-10-28T20:59:59.682" v="379" actId="2696"/>
          <pc:sldLayoutMkLst>
            <pc:docMk/>
            <pc:sldMasterMk cId="1115884544" sldId="2147484933"/>
            <pc:sldLayoutMk cId="1767001067" sldId="2147484943"/>
          </pc:sldLayoutMkLst>
        </pc:sldLayoutChg>
        <pc:sldLayoutChg chg="del">
          <pc:chgData name="Deidre Morrison" userId="0be48267-3d66-4082-86bd-839bee4d594e" providerId="ADAL" clId="{89B3F0DB-0207-7648-A2BC-55D5EFA2C091}" dt="2019-10-28T20:59:59.684" v="380" actId="2696"/>
          <pc:sldLayoutMkLst>
            <pc:docMk/>
            <pc:sldMasterMk cId="1115884544" sldId="2147484933"/>
            <pc:sldLayoutMk cId="1000011602" sldId="2147484944"/>
          </pc:sldLayoutMkLst>
        </pc:sldLayoutChg>
        <pc:sldLayoutChg chg="del">
          <pc:chgData name="Deidre Morrison" userId="0be48267-3d66-4082-86bd-839bee4d594e" providerId="ADAL" clId="{89B3F0DB-0207-7648-A2BC-55D5EFA2C091}" dt="2019-10-28T20:59:59.685" v="381" actId="2696"/>
          <pc:sldLayoutMkLst>
            <pc:docMk/>
            <pc:sldMasterMk cId="1115884544" sldId="2147484933"/>
            <pc:sldLayoutMk cId="2620599057" sldId="2147484945"/>
          </pc:sldLayoutMkLst>
        </pc:sldLayoutChg>
        <pc:sldLayoutChg chg="del">
          <pc:chgData name="Deidre Morrison" userId="0be48267-3d66-4082-86bd-839bee4d594e" providerId="ADAL" clId="{89B3F0DB-0207-7648-A2BC-55D5EFA2C091}" dt="2019-10-28T20:59:59.687" v="382" actId="2696"/>
          <pc:sldLayoutMkLst>
            <pc:docMk/>
            <pc:sldMasterMk cId="1115884544" sldId="2147484933"/>
            <pc:sldLayoutMk cId="1251768204" sldId="2147484946"/>
          </pc:sldLayoutMkLst>
        </pc:sldLayoutChg>
        <pc:sldLayoutChg chg="del">
          <pc:chgData name="Deidre Morrison" userId="0be48267-3d66-4082-86bd-839bee4d594e" providerId="ADAL" clId="{89B3F0DB-0207-7648-A2BC-55D5EFA2C091}" dt="2019-10-28T20:59:59.688" v="383" actId="2696"/>
          <pc:sldLayoutMkLst>
            <pc:docMk/>
            <pc:sldMasterMk cId="1115884544" sldId="2147484933"/>
            <pc:sldLayoutMk cId="1339763211" sldId="2147484947"/>
          </pc:sldLayoutMkLst>
        </pc:sldLayoutChg>
        <pc:sldLayoutChg chg="del">
          <pc:chgData name="Deidre Morrison" userId="0be48267-3d66-4082-86bd-839bee4d594e" providerId="ADAL" clId="{89B3F0DB-0207-7648-A2BC-55D5EFA2C091}" dt="2019-10-28T20:59:59.690" v="384" actId="2696"/>
          <pc:sldLayoutMkLst>
            <pc:docMk/>
            <pc:sldMasterMk cId="1115884544" sldId="2147484933"/>
            <pc:sldLayoutMk cId="4007796263" sldId="2147484948"/>
          </pc:sldLayoutMkLst>
        </pc:sldLayoutChg>
        <pc:sldLayoutChg chg="del">
          <pc:chgData name="Deidre Morrison" userId="0be48267-3d66-4082-86bd-839bee4d594e" providerId="ADAL" clId="{89B3F0DB-0207-7648-A2BC-55D5EFA2C091}" dt="2019-10-28T20:59:59.691" v="385" actId="2696"/>
          <pc:sldLayoutMkLst>
            <pc:docMk/>
            <pc:sldMasterMk cId="1115884544" sldId="2147484933"/>
            <pc:sldLayoutMk cId="12817706" sldId="2147484949"/>
          </pc:sldLayoutMkLst>
        </pc:sldLayoutChg>
        <pc:sldLayoutChg chg="del">
          <pc:chgData name="Deidre Morrison" userId="0be48267-3d66-4082-86bd-839bee4d594e" providerId="ADAL" clId="{89B3F0DB-0207-7648-A2BC-55D5EFA2C091}" dt="2019-10-28T20:59:59.692" v="386" actId="2696"/>
          <pc:sldLayoutMkLst>
            <pc:docMk/>
            <pc:sldMasterMk cId="1115884544" sldId="2147484933"/>
            <pc:sldLayoutMk cId="2083834571" sldId="2147484950"/>
          </pc:sldLayoutMkLst>
        </pc:sldLayoutChg>
        <pc:sldLayoutChg chg="del">
          <pc:chgData name="Deidre Morrison" userId="0be48267-3d66-4082-86bd-839bee4d594e" providerId="ADAL" clId="{89B3F0DB-0207-7648-A2BC-55D5EFA2C091}" dt="2019-10-28T20:59:59.693" v="387" actId="2696"/>
          <pc:sldLayoutMkLst>
            <pc:docMk/>
            <pc:sldMasterMk cId="1115884544" sldId="2147484933"/>
            <pc:sldLayoutMk cId="3979284389" sldId="2147484951"/>
          </pc:sldLayoutMkLst>
        </pc:sldLayoutChg>
        <pc:sldLayoutChg chg="del">
          <pc:chgData name="Deidre Morrison" userId="0be48267-3d66-4082-86bd-839bee4d594e" providerId="ADAL" clId="{89B3F0DB-0207-7648-A2BC-55D5EFA2C091}" dt="2019-10-28T20:59:59.695" v="388" actId="2696"/>
          <pc:sldLayoutMkLst>
            <pc:docMk/>
            <pc:sldMasterMk cId="1115884544" sldId="2147484933"/>
            <pc:sldLayoutMk cId="2021953155" sldId="2147484952"/>
          </pc:sldLayoutMkLst>
        </pc:sldLayoutChg>
        <pc:sldLayoutChg chg="del">
          <pc:chgData name="Deidre Morrison" userId="0be48267-3d66-4082-86bd-839bee4d594e" providerId="ADAL" clId="{89B3F0DB-0207-7648-A2BC-55D5EFA2C091}" dt="2019-10-28T20:59:59.696" v="389" actId="2696"/>
          <pc:sldLayoutMkLst>
            <pc:docMk/>
            <pc:sldMasterMk cId="1115884544" sldId="2147484933"/>
            <pc:sldLayoutMk cId="1722620144" sldId="2147484953"/>
          </pc:sldLayoutMkLst>
        </pc:sldLayoutChg>
        <pc:sldLayoutChg chg="del">
          <pc:chgData name="Deidre Morrison" userId="0be48267-3d66-4082-86bd-839bee4d594e" providerId="ADAL" clId="{89B3F0DB-0207-7648-A2BC-55D5EFA2C091}" dt="2019-10-28T20:59:59.703" v="390" actId="2696"/>
          <pc:sldLayoutMkLst>
            <pc:docMk/>
            <pc:sldMasterMk cId="1115884544" sldId="2147484933"/>
            <pc:sldLayoutMk cId="3869320316" sldId="2147484954"/>
          </pc:sldLayoutMkLst>
        </pc:sldLayoutChg>
        <pc:sldLayoutChg chg="del">
          <pc:chgData name="Deidre Morrison" userId="0be48267-3d66-4082-86bd-839bee4d594e" providerId="ADAL" clId="{89B3F0DB-0207-7648-A2BC-55D5EFA2C091}" dt="2019-10-28T20:59:59.704" v="391" actId="2696"/>
          <pc:sldLayoutMkLst>
            <pc:docMk/>
            <pc:sldMasterMk cId="1115884544" sldId="2147484933"/>
            <pc:sldLayoutMk cId="3371425226" sldId="2147484955"/>
          </pc:sldLayoutMkLst>
        </pc:sldLayoutChg>
        <pc:sldLayoutChg chg="del">
          <pc:chgData name="Deidre Morrison" userId="0be48267-3d66-4082-86bd-839bee4d594e" providerId="ADAL" clId="{89B3F0DB-0207-7648-A2BC-55D5EFA2C091}" dt="2019-10-28T20:59:59.705" v="392" actId="2696"/>
          <pc:sldLayoutMkLst>
            <pc:docMk/>
            <pc:sldMasterMk cId="1115884544" sldId="2147484933"/>
            <pc:sldLayoutMk cId="3810467798" sldId="2147484956"/>
          </pc:sldLayoutMkLst>
        </pc:sldLayoutChg>
        <pc:sldLayoutChg chg="del">
          <pc:chgData name="Deidre Morrison" userId="0be48267-3d66-4082-86bd-839bee4d594e" providerId="ADAL" clId="{89B3F0DB-0207-7648-A2BC-55D5EFA2C091}" dt="2019-10-28T20:59:59.706" v="393" actId="2696"/>
          <pc:sldLayoutMkLst>
            <pc:docMk/>
            <pc:sldMasterMk cId="1115884544" sldId="2147484933"/>
            <pc:sldLayoutMk cId="3565127912" sldId="2147484957"/>
          </pc:sldLayoutMkLst>
        </pc:sldLayoutChg>
        <pc:sldLayoutChg chg="del">
          <pc:chgData name="Deidre Morrison" userId="0be48267-3d66-4082-86bd-839bee4d594e" providerId="ADAL" clId="{89B3F0DB-0207-7648-A2BC-55D5EFA2C091}" dt="2019-10-28T20:59:59.708" v="394" actId="2696"/>
          <pc:sldLayoutMkLst>
            <pc:docMk/>
            <pc:sldMasterMk cId="1115884544" sldId="2147484933"/>
            <pc:sldLayoutMk cId="223749018" sldId="2147484959"/>
          </pc:sldLayoutMkLst>
        </pc:sldLayoutChg>
        <pc:sldLayoutChg chg="del">
          <pc:chgData name="Deidre Morrison" userId="0be48267-3d66-4082-86bd-839bee4d594e" providerId="ADAL" clId="{89B3F0DB-0207-7648-A2BC-55D5EFA2C091}" dt="2019-10-28T20:59:59.710" v="395" actId="2696"/>
          <pc:sldLayoutMkLst>
            <pc:docMk/>
            <pc:sldMasterMk cId="1115884544" sldId="2147484933"/>
            <pc:sldLayoutMk cId="2833663973" sldId="2147484960"/>
          </pc:sldLayoutMkLst>
        </pc:sldLayoutChg>
      </pc:sldMasterChg>
      <pc:sldMasterChg chg="del delSldLayout">
        <pc:chgData name="Deidre Morrison" userId="0be48267-3d66-4082-86bd-839bee4d594e" providerId="ADAL" clId="{89B3F0DB-0207-7648-A2BC-55D5EFA2C091}" dt="2019-10-28T21:00:03.895" v="398" actId="2696"/>
        <pc:sldMasterMkLst>
          <pc:docMk/>
          <pc:sldMasterMk cId="2751026163" sldId="2147484961"/>
        </pc:sldMasterMkLst>
        <pc:sldLayoutChg chg="del">
          <pc:chgData name="Deidre Morrison" userId="0be48267-3d66-4082-86bd-839bee4d594e" providerId="ADAL" clId="{89B3F0DB-0207-7648-A2BC-55D5EFA2C091}" dt="2019-10-28T21:00:03.886" v="397" actId="2696"/>
          <pc:sldLayoutMkLst>
            <pc:docMk/>
            <pc:sldMasterMk cId="2751026163" sldId="2147484961"/>
            <pc:sldLayoutMk cId="1020630439" sldId="2147484962"/>
          </pc:sldLayoutMkLst>
        </pc:sldLayoutChg>
      </pc:sldMasterChg>
      <pc:sldMasterChg chg="modSp">
        <pc:chgData name="Deidre Morrison" userId="0be48267-3d66-4082-86bd-839bee4d594e" providerId="ADAL" clId="{89B3F0DB-0207-7648-A2BC-55D5EFA2C091}" dt="2019-10-28T21:00:16.295" v="409" actId="20577"/>
        <pc:sldMasterMkLst>
          <pc:docMk/>
          <pc:sldMasterMk cId="564309613" sldId="2147484963"/>
        </pc:sldMasterMkLst>
        <pc:spChg chg="mod">
          <ac:chgData name="Deidre Morrison" userId="0be48267-3d66-4082-86bd-839bee4d594e" providerId="ADAL" clId="{89B3F0DB-0207-7648-A2BC-55D5EFA2C091}" dt="2019-10-28T21:00:11.118" v="402" actId="20577"/>
          <ac:spMkLst>
            <pc:docMk/>
            <pc:sldMasterMk cId="564309613" sldId="2147484963"/>
            <ac:spMk id="49" creationId="{4B334040-55B9-6043-9AC9-A8FD4352B498}"/>
          </ac:spMkLst>
        </pc:spChg>
        <pc:spChg chg="mod">
          <ac:chgData name="Deidre Morrison" userId="0be48267-3d66-4082-86bd-839bee4d594e" providerId="ADAL" clId="{89B3F0DB-0207-7648-A2BC-55D5EFA2C091}" dt="2019-10-28T21:00:16.295" v="409" actId="20577"/>
          <ac:spMkLst>
            <pc:docMk/>
            <pc:sldMasterMk cId="564309613" sldId="2147484963"/>
            <ac:spMk id="50" creationId="{DE648455-4F70-B242-BC20-F51C306A2253}"/>
          </ac:spMkLst>
        </pc:spChg>
      </pc:sldMasterChg>
      <pc:sldMasterChg chg="modSp">
        <pc:chgData name="Deidre Morrison" userId="0be48267-3d66-4082-86bd-839bee4d594e" providerId="ADAL" clId="{89B3F0DB-0207-7648-A2BC-55D5EFA2C091}" dt="2019-10-28T21:00:22.851" v="411" actId="20577"/>
        <pc:sldMasterMkLst>
          <pc:docMk/>
          <pc:sldMasterMk cId="3588427678" sldId="2147484996"/>
        </pc:sldMasterMkLst>
        <pc:spChg chg="mod">
          <ac:chgData name="Deidre Morrison" userId="0be48267-3d66-4082-86bd-839bee4d594e" providerId="ADAL" clId="{89B3F0DB-0207-7648-A2BC-55D5EFA2C091}" dt="2019-10-28T21:00:22.851" v="411" actId="20577"/>
          <ac:spMkLst>
            <pc:docMk/>
            <pc:sldMasterMk cId="3588427678" sldId="2147484996"/>
            <ac:spMk id="49" creationId="{4B334040-55B9-6043-9AC9-A8FD4352B498}"/>
          </ac:spMkLst>
        </pc:spChg>
      </pc:sldMasterChg>
    </pc:docChg>
  </pc:docChgLst>
  <pc:docChgLst>
    <pc:chgData name="Deidre Morrison" userId="S::demorr@microsoft.com::0be48267-3d66-4082-86bd-839bee4d594e" providerId="AD" clId="Web-{8282DF36-AC1C-6E53-7A56-1F0418F998E8}"/>
    <pc:docChg chg="addSld delSld sldOrd addMainMaster modSection">
      <pc:chgData name="Deidre Morrison" userId="S::demorr@microsoft.com::0be48267-3d66-4082-86bd-839bee4d594e" providerId="AD" clId="Web-{8282DF36-AC1C-6E53-7A56-1F0418F998E8}" dt="2019-10-28T20:19:29.513" v="5"/>
      <pc:docMkLst>
        <pc:docMk/>
      </pc:docMkLst>
      <pc:sldChg chg="ord">
        <pc:chgData name="Deidre Morrison" userId="S::demorr@microsoft.com::0be48267-3d66-4082-86bd-839bee4d594e" providerId="AD" clId="Web-{8282DF36-AC1C-6E53-7A56-1F0418F998E8}" dt="2019-10-28T20:19:29.513" v="5"/>
        <pc:sldMkLst>
          <pc:docMk/>
          <pc:sldMk cId="134925052" sldId="2045"/>
        </pc:sldMkLst>
      </pc:sldChg>
      <pc:sldChg chg="del">
        <pc:chgData name="Deidre Morrison" userId="S::demorr@microsoft.com::0be48267-3d66-4082-86bd-839bee4d594e" providerId="AD" clId="Web-{8282DF36-AC1C-6E53-7A56-1F0418F998E8}" dt="2019-10-28T20:19:25.560" v="4"/>
        <pc:sldMkLst>
          <pc:docMk/>
          <pc:sldMk cId="461206984" sldId="2079"/>
        </pc:sldMkLst>
      </pc:sldChg>
      <pc:sldChg chg="add ord">
        <pc:chgData name="Deidre Morrison" userId="S::demorr@microsoft.com::0be48267-3d66-4082-86bd-839bee4d594e" providerId="AD" clId="Web-{8282DF36-AC1C-6E53-7A56-1F0418F998E8}" dt="2019-10-28T20:19:20.888" v="2"/>
        <pc:sldMkLst>
          <pc:docMk/>
          <pc:sldMk cId="3390306244" sldId="11962"/>
        </pc:sldMkLst>
      </pc:sldChg>
      <pc:sldChg chg="add ord">
        <pc:chgData name="Deidre Morrison" userId="S::demorr@microsoft.com::0be48267-3d66-4082-86bd-839bee4d594e" providerId="AD" clId="Web-{8282DF36-AC1C-6E53-7A56-1F0418F998E8}" dt="2019-10-28T20:19:20.888" v="3"/>
        <pc:sldMkLst>
          <pc:docMk/>
          <pc:sldMk cId="1025580756" sldId="11963"/>
        </pc:sldMkLst>
      </pc:sldChg>
      <pc:sldMasterChg chg="add addSldLayout">
        <pc:chgData name="Deidre Morrison" userId="S::demorr@microsoft.com::0be48267-3d66-4082-86bd-839bee4d594e" providerId="AD" clId="Web-{8282DF36-AC1C-6E53-7A56-1F0418F998E8}" dt="2019-10-28T20:19:01.450" v="0"/>
        <pc:sldMasterMkLst>
          <pc:docMk/>
          <pc:sldMasterMk cId="3588427678" sldId="2147484996"/>
        </pc:sldMasterMkLst>
        <pc:sldLayoutChg chg="add">
          <pc:chgData name="Deidre Morrison" userId="S::demorr@microsoft.com::0be48267-3d66-4082-86bd-839bee4d594e" providerId="AD" clId="Web-{8282DF36-AC1C-6E53-7A56-1F0418F998E8}" dt="2019-10-28T20:19:01.450" v="0"/>
          <pc:sldLayoutMkLst>
            <pc:docMk/>
            <pc:sldMasterMk cId="3588427678" sldId="2147484996"/>
            <pc:sldLayoutMk cId="720764375" sldId="2147484997"/>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1938504317" sldId="2147484998"/>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1849598128" sldId="2147484999"/>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1237014275" sldId="2147485000"/>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3232991965" sldId="2147485001"/>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3824454053" sldId="2147485002"/>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4031308772" sldId="2147485003"/>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2366284859" sldId="2147485004"/>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567898279" sldId="2147485005"/>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2897328570" sldId="2147485006"/>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2103864937" sldId="2147485007"/>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1461951967" sldId="2147485008"/>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1531337368" sldId="2147485009"/>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1105923322" sldId="2147485010"/>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717977233" sldId="2147485011"/>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2452244232" sldId="2147485012"/>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2013682745" sldId="2147485013"/>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2192018982" sldId="2147485014"/>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3243858526" sldId="2147485015"/>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1308856586" sldId="2147485016"/>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3633176217" sldId="2147485017"/>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2067935070" sldId="2147485018"/>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908932705" sldId="2147485019"/>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1028463973" sldId="2147485020"/>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1165025546" sldId="2147485021"/>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3897602530" sldId="2147485022"/>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3650358238" sldId="2147485023"/>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545705601" sldId="2147485024"/>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2648787845" sldId="2147485025"/>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925069136" sldId="2147485026"/>
          </pc:sldLayoutMkLst>
        </pc:sldLayoutChg>
        <pc:sldLayoutChg chg="add">
          <pc:chgData name="Deidre Morrison" userId="S::demorr@microsoft.com::0be48267-3d66-4082-86bd-839bee4d594e" providerId="AD" clId="Web-{8282DF36-AC1C-6E53-7A56-1F0418F998E8}" dt="2019-10-28T20:19:01.450" v="0"/>
          <pc:sldLayoutMkLst>
            <pc:docMk/>
            <pc:sldMasterMk cId="3588427678" sldId="2147484996"/>
            <pc:sldLayoutMk cId="3482969643" sldId="2147485027"/>
          </pc:sldLayoutMkLst>
        </pc:sldLayoutChg>
      </pc:sldMasterChg>
    </pc:docChg>
  </pc:docChgLst>
  <pc:docChgLst>
    <pc:chgData name="Dandy Weyn" userId="16113284-56cd-4908-be7b-2e8307746562" providerId="ADAL" clId="{4FBFE8E4-475A-411C-A0F2-F0089D4F19B7}"/>
    <pc:docChg chg="custSel modSld sldOrd">
      <pc:chgData name="Dandy Weyn" userId="16113284-56cd-4908-be7b-2e8307746562" providerId="ADAL" clId="{4FBFE8E4-475A-411C-A0F2-F0089D4F19B7}" dt="2020-01-27T18:50:37.037" v="7" actId="27636"/>
      <pc:docMkLst>
        <pc:docMk/>
      </pc:docMkLst>
      <pc:sldChg chg="modNotes modNotesTx">
        <pc:chgData name="Dandy Weyn" userId="16113284-56cd-4908-be7b-2e8307746562" providerId="ADAL" clId="{4FBFE8E4-475A-411C-A0F2-F0089D4F19B7}" dt="2020-01-27T18:50:36.845" v="3" actId="27636"/>
        <pc:sldMkLst>
          <pc:docMk/>
          <pc:sldMk cId="3727422031" sldId="11950"/>
        </pc:sldMkLst>
      </pc:sldChg>
      <pc:sldChg chg="modNotes">
        <pc:chgData name="Dandy Weyn" userId="16113284-56cd-4908-be7b-2e8307746562" providerId="ADAL" clId="{4FBFE8E4-475A-411C-A0F2-F0089D4F19B7}" dt="2020-01-27T18:50:36.951" v="5" actId="27636"/>
        <pc:sldMkLst>
          <pc:docMk/>
          <pc:sldMk cId="962832411" sldId="11952"/>
        </pc:sldMkLst>
      </pc:sldChg>
      <pc:sldChg chg="modNotes">
        <pc:chgData name="Dandy Weyn" userId="16113284-56cd-4908-be7b-2e8307746562" providerId="ADAL" clId="{4FBFE8E4-475A-411C-A0F2-F0089D4F19B7}" dt="2020-01-27T18:50:36.981" v="6" actId="27636"/>
        <pc:sldMkLst>
          <pc:docMk/>
          <pc:sldMk cId="1942812760" sldId="11953"/>
        </pc:sldMkLst>
      </pc:sldChg>
      <pc:sldChg chg="modNotes">
        <pc:chgData name="Dandy Weyn" userId="16113284-56cd-4908-be7b-2e8307746562" providerId="ADAL" clId="{4FBFE8E4-475A-411C-A0F2-F0089D4F19B7}" dt="2020-01-27T18:50:36.912" v="4" actId="27636"/>
        <pc:sldMkLst>
          <pc:docMk/>
          <pc:sldMk cId="4125731140" sldId="11954"/>
        </pc:sldMkLst>
      </pc:sldChg>
      <pc:sldChg chg="modNotes">
        <pc:chgData name="Dandy Weyn" userId="16113284-56cd-4908-be7b-2e8307746562" providerId="ADAL" clId="{4FBFE8E4-475A-411C-A0F2-F0089D4F19B7}" dt="2020-01-27T18:50:37.037" v="7" actId="27636"/>
        <pc:sldMkLst>
          <pc:docMk/>
          <pc:sldMk cId="3830206193" sldId="11960"/>
        </pc:sldMkLst>
      </pc:sldChg>
      <pc:sldChg chg="ord">
        <pc:chgData name="Dandy Weyn" userId="16113284-56cd-4908-be7b-2e8307746562" providerId="ADAL" clId="{4FBFE8E4-475A-411C-A0F2-F0089D4F19B7}" dt="2020-01-27T18:49:45.233" v="1"/>
        <pc:sldMkLst>
          <pc:docMk/>
          <pc:sldMk cId="1160693406" sldId="2076136243"/>
        </pc:sldMkLst>
      </pc:sldChg>
    </pc:docChg>
  </pc:docChgLst>
  <pc:docChgLst>
    <pc:chgData name="Dandy Weyn" userId="S::dandywe@microsoft.com::16113284-56cd-4908-be7b-2e8307746562" providerId="AD" clId="Web-{D9420714-E8AC-28AA-D57D-079FE6A68A73}"/>
    <pc:docChg chg="modSld">
      <pc:chgData name="Dandy Weyn" userId="S::dandywe@microsoft.com::16113284-56cd-4908-be7b-2e8307746562" providerId="AD" clId="Web-{D9420714-E8AC-28AA-D57D-079FE6A68A73}" dt="2020-02-08T19:04:35.705" v="71" actId="20577"/>
      <pc:docMkLst>
        <pc:docMk/>
      </pc:docMkLst>
      <pc:sldChg chg="modSp">
        <pc:chgData name="Dandy Weyn" userId="S::dandywe@microsoft.com::16113284-56cd-4908-be7b-2e8307746562" providerId="AD" clId="Web-{D9420714-E8AC-28AA-D57D-079FE6A68A73}" dt="2020-02-08T18:25:06.371" v="3" actId="20577"/>
        <pc:sldMkLst>
          <pc:docMk/>
          <pc:sldMk cId="2815043966" sldId="1527"/>
        </pc:sldMkLst>
        <pc:spChg chg="mod">
          <ac:chgData name="Dandy Weyn" userId="S::dandywe@microsoft.com::16113284-56cd-4908-be7b-2e8307746562" providerId="AD" clId="Web-{D9420714-E8AC-28AA-D57D-079FE6A68A73}" dt="2020-02-08T18:25:06.371" v="3" actId="20577"/>
          <ac:spMkLst>
            <pc:docMk/>
            <pc:sldMk cId="2815043966" sldId="1527"/>
            <ac:spMk id="3" creationId="{00000000-0000-0000-0000-000000000000}"/>
          </ac:spMkLst>
        </pc:spChg>
      </pc:sldChg>
      <pc:sldChg chg="modSp">
        <pc:chgData name="Dandy Weyn" userId="S::dandywe@microsoft.com::16113284-56cd-4908-be7b-2e8307746562" providerId="AD" clId="Web-{D9420714-E8AC-28AA-D57D-079FE6A68A73}" dt="2020-02-08T19:04:34.940" v="69" actId="20577"/>
        <pc:sldMkLst>
          <pc:docMk/>
          <pc:sldMk cId="1160693406" sldId="2076136243"/>
        </pc:sldMkLst>
        <pc:spChg chg="mod">
          <ac:chgData name="Dandy Weyn" userId="S::dandywe@microsoft.com::16113284-56cd-4908-be7b-2e8307746562" providerId="AD" clId="Web-{D9420714-E8AC-28AA-D57D-079FE6A68A73}" dt="2020-02-08T19:04:17.783" v="33" actId="20577"/>
          <ac:spMkLst>
            <pc:docMk/>
            <pc:sldMk cId="1160693406" sldId="2076136243"/>
            <ac:spMk id="13" creationId="{81DD0A54-63EE-6E48-AE4B-B4434975105E}"/>
          </ac:spMkLst>
        </pc:spChg>
        <pc:spChg chg="mod">
          <ac:chgData name="Dandy Weyn" userId="S::dandywe@microsoft.com::16113284-56cd-4908-be7b-2e8307746562" providerId="AD" clId="Web-{D9420714-E8AC-28AA-D57D-079FE6A68A73}" dt="2020-02-08T19:04:34.940" v="69" actId="20577"/>
          <ac:spMkLst>
            <pc:docMk/>
            <pc:sldMk cId="1160693406" sldId="2076136243"/>
            <ac:spMk id="19" creationId="{2E41308A-A05D-E843-A275-12F0F924D037}"/>
          </ac:spMkLst>
        </pc:spChg>
        <pc:spChg chg="mod">
          <ac:chgData name="Dandy Weyn" userId="S::dandywe@microsoft.com::16113284-56cd-4908-be7b-2e8307746562" providerId="AD" clId="Web-{D9420714-E8AC-28AA-D57D-079FE6A68A73}" dt="2020-02-08T19:04:28.002" v="64" actId="20577"/>
          <ac:spMkLst>
            <pc:docMk/>
            <pc:sldMk cId="1160693406" sldId="2076136243"/>
            <ac:spMk id="22" creationId="{CEDC0C3D-E2A7-4861-84F9-D84CBF551628}"/>
          </ac:spMkLst>
        </pc:spChg>
      </pc:sldChg>
    </pc:docChg>
  </pc:docChgLst>
  <pc:docChgLst>
    <pc:chgData name="Deidre Morrison" userId="S::demorr@microsoft.com::0be48267-3d66-4082-86bd-839bee4d594e" providerId="AD" clId="Web-{734A6277-3F93-DC54-4370-08EB65D4F047}"/>
    <pc:docChg chg="addSld delSld modSld sldOrd modSection">
      <pc:chgData name="Deidre Morrison" userId="S::demorr@microsoft.com::0be48267-3d66-4082-86bd-839bee4d594e" providerId="AD" clId="Web-{734A6277-3F93-DC54-4370-08EB65D4F047}" dt="2019-10-28T20:15:53.291" v="18" actId="20577"/>
      <pc:docMkLst>
        <pc:docMk/>
      </pc:docMkLst>
      <pc:sldChg chg="modSp delCm">
        <pc:chgData name="Deidre Morrison" userId="S::demorr@microsoft.com::0be48267-3d66-4082-86bd-839bee4d594e" providerId="AD" clId="Web-{734A6277-3F93-DC54-4370-08EB65D4F047}" dt="2019-10-28T20:15:51.947" v="17"/>
        <pc:sldMkLst>
          <pc:docMk/>
          <pc:sldMk cId="134925052" sldId="2045"/>
        </pc:sldMkLst>
        <pc:spChg chg="mod">
          <ac:chgData name="Deidre Morrison" userId="S::demorr@microsoft.com::0be48267-3d66-4082-86bd-839bee4d594e" providerId="AD" clId="Web-{734A6277-3F93-DC54-4370-08EB65D4F047}" dt="2019-10-28T20:15:49.447" v="16" actId="20577"/>
          <ac:spMkLst>
            <pc:docMk/>
            <pc:sldMk cId="134925052" sldId="2045"/>
            <ac:spMk id="15" creationId="{254DACFE-C545-5348-8141-1CFDBEE2B167}"/>
          </ac:spMkLst>
        </pc:spChg>
        <pc:spChg chg="mod">
          <ac:chgData name="Deidre Morrison" userId="S::demorr@microsoft.com::0be48267-3d66-4082-86bd-839bee4d594e" providerId="AD" clId="Web-{734A6277-3F93-DC54-4370-08EB65D4F047}" dt="2019-10-28T20:15:47.384" v="11" actId="20577"/>
          <ac:spMkLst>
            <pc:docMk/>
            <pc:sldMk cId="134925052" sldId="2045"/>
            <ac:spMk id="17" creationId="{4E3FEB7D-0874-D445-BFEC-44AA42A6BF2D}"/>
          </ac:spMkLst>
        </pc:spChg>
      </pc:sldChg>
      <pc:sldChg chg="modSp">
        <pc:chgData name="Deidre Morrison" userId="S::demorr@microsoft.com::0be48267-3d66-4082-86bd-839bee4d594e" providerId="AD" clId="Web-{734A6277-3F93-DC54-4370-08EB65D4F047}" dt="2019-10-28T20:15:42.884" v="6" actId="20577"/>
        <pc:sldMkLst>
          <pc:docMk/>
          <pc:sldMk cId="1816173386" sldId="2046"/>
        </pc:sldMkLst>
        <pc:spChg chg="mod">
          <ac:chgData name="Deidre Morrison" userId="S::demorr@microsoft.com::0be48267-3d66-4082-86bd-839bee4d594e" providerId="AD" clId="Web-{734A6277-3F93-DC54-4370-08EB65D4F047}" dt="2019-10-28T20:15:42.884" v="6" actId="20577"/>
          <ac:spMkLst>
            <pc:docMk/>
            <pc:sldMk cId="1816173386" sldId="2046"/>
            <ac:spMk id="11" creationId="{7890CE0F-8A76-4109-81A0-4BECFC436410}"/>
          </ac:spMkLst>
        </pc:spChg>
      </pc:sldChg>
      <pc:sldChg chg="del">
        <pc:chgData name="Deidre Morrison" userId="S::demorr@microsoft.com::0be48267-3d66-4082-86bd-839bee4d594e" providerId="AD" clId="Web-{734A6277-3F93-DC54-4370-08EB65D4F047}" dt="2019-10-28T20:15:35.931" v="4"/>
        <pc:sldMkLst>
          <pc:docMk/>
          <pc:sldMk cId="3829530140" sldId="2050"/>
        </pc:sldMkLst>
      </pc:sldChg>
      <pc:sldChg chg="del">
        <pc:chgData name="Deidre Morrison" userId="S::demorr@microsoft.com::0be48267-3d66-4082-86bd-839bee4d594e" providerId="AD" clId="Web-{734A6277-3F93-DC54-4370-08EB65D4F047}" dt="2019-10-28T20:14:55.228" v="0"/>
        <pc:sldMkLst>
          <pc:docMk/>
          <pc:sldMk cId="696569638" sldId="2073"/>
        </pc:sldMkLst>
      </pc:sldChg>
      <pc:sldChg chg="del">
        <pc:chgData name="Deidre Morrison" userId="S::demorr@microsoft.com::0be48267-3d66-4082-86bd-839bee4d594e" providerId="AD" clId="Web-{734A6277-3F93-DC54-4370-08EB65D4F047}" dt="2019-10-28T20:15:15.900" v="3"/>
        <pc:sldMkLst>
          <pc:docMk/>
          <pc:sldMk cId="3935058450" sldId="11948"/>
        </pc:sldMkLst>
      </pc:sldChg>
      <pc:sldChg chg="add ord replId">
        <pc:chgData name="Deidre Morrison" userId="S::demorr@microsoft.com::0be48267-3d66-4082-86bd-839bee4d594e" providerId="AD" clId="Web-{734A6277-3F93-DC54-4370-08EB65D4F047}" dt="2019-10-28T20:15:08.275" v="2"/>
        <pc:sldMkLst>
          <pc:docMk/>
          <pc:sldMk cId="3996583177" sldId="11961"/>
        </pc:sldMkLst>
      </pc:sldChg>
    </pc:docChg>
  </pc:docChgLst>
  <pc:docChgLst>
    <pc:chgData name="Chris Testa-O Neill" userId="5bbc7867-2897-41b3-9195-1c81bf62a82b" providerId="ADAL" clId="{73804B7B-86F4-4487-BBF7-1BE8F9EF9CF9}"/>
    <pc:docChg chg="modSld">
      <pc:chgData name="Chris Testa-O Neill" userId="5bbc7867-2897-41b3-9195-1c81bf62a82b" providerId="ADAL" clId="{73804B7B-86F4-4487-BBF7-1BE8F9EF9CF9}" dt="2020-01-21T20:48:34.304" v="40"/>
      <pc:docMkLst>
        <pc:docMk/>
      </pc:docMkLst>
      <pc:sldChg chg="addSp">
        <pc:chgData name="Chris Testa-O Neill" userId="5bbc7867-2897-41b3-9195-1c81bf62a82b" providerId="ADAL" clId="{73804B7B-86F4-4487-BBF7-1BE8F9EF9CF9}" dt="2020-01-21T20:46:11.397" v="1"/>
        <pc:sldMkLst>
          <pc:docMk/>
          <pc:sldMk cId="288135892" sldId="11941"/>
        </pc:sldMkLst>
        <pc:picChg chg="add">
          <ac:chgData name="Chris Testa-O Neill" userId="5bbc7867-2897-41b3-9195-1c81bf62a82b" providerId="ADAL" clId="{73804B7B-86F4-4487-BBF7-1BE8F9EF9CF9}" dt="2020-01-21T20:46:11.397" v="1"/>
          <ac:picMkLst>
            <pc:docMk/>
            <pc:sldMk cId="288135892" sldId="11941"/>
            <ac:picMk id="123" creationId="{B1D8FF99-D3B8-4825-9209-C4A9448B54E5}"/>
          </ac:picMkLst>
        </pc:picChg>
      </pc:sldChg>
      <pc:sldChg chg="addSp">
        <pc:chgData name="Chris Testa-O Neill" userId="5bbc7867-2897-41b3-9195-1c81bf62a82b" providerId="ADAL" clId="{73804B7B-86F4-4487-BBF7-1BE8F9EF9CF9}" dt="2020-01-21T20:46:24.302" v="2"/>
        <pc:sldMkLst>
          <pc:docMk/>
          <pc:sldMk cId="981090569" sldId="11956"/>
        </pc:sldMkLst>
        <pc:picChg chg="add">
          <ac:chgData name="Chris Testa-O Neill" userId="5bbc7867-2897-41b3-9195-1c81bf62a82b" providerId="ADAL" clId="{73804B7B-86F4-4487-BBF7-1BE8F9EF9CF9}" dt="2020-01-21T20:46:24.302" v="2"/>
          <ac:picMkLst>
            <pc:docMk/>
            <pc:sldMk cId="981090569" sldId="11956"/>
            <ac:picMk id="13" creationId="{F7FD406E-ADBB-4917-9E83-48A1858C5466}"/>
          </ac:picMkLst>
        </pc:picChg>
      </pc:sldChg>
      <pc:sldChg chg="modSp">
        <pc:chgData name="Chris Testa-O Neill" userId="5bbc7867-2897-41b3-9195-1c81bf62a82b" providerId="ADAL" clId="{73804B7B-86F4-4487-BBF7-1BE8F9EF9CF9}" dt="2020-01-21T20:15:30.715" v="0" actId="207"/>
        <pc:sldMkLst>
          <pc:docMk/>
          <pc:sldMk cId="2131986014" sldId="11958"/>
        </pc:sldMkLst>
        <pc:spChg chg="mod">
          <ac:chgData name="Chris Testa-O Neill" userId="5bbc7867-2897-41b3-9195-1c81bf62a82b" providerId="ADAL" clId="{73804B7B-86F4-4487-BBF7-1BE8F9EF9CF9}" dt="2020-01-21T20:15:30.715" v="0" actId="207"/>
          <ac:spMkLst>
            <pc:docMk/>
            <pc:sldMk cId="2131986014" sldId="11958"/>
            <ac:spMk id="29" creationId="{CFD892F9-6CAD-41DC-BDD6-C27207E2F6D4}"/>
          </ac:spMkLst>
        </pc:spChg>
      </pc:sldChg>
      <pc:sldChg chg="addSp modSp modAnim">
        <pc:chgData name="Chris Testa-O Neill" userId="5bbc7867-2897-41b3-9195-1c81bf62a82b" providerId="ADAL" clId="{73804B7B-86F4-4487-BBF7-1BE8F9EF9CF9}" dt="2020-01-21T20:48:34.304" v="40"/>
        <pc:sldMkLst>
          <pc:docMk/>
          <pc:sldMk cId="3830206193" sldId="11960"/>
        </pc:sldMkLst>
        <pc:spChg chg="mod">
          <ac:chgData name="Chris Testa-O Neill" userId="5bbc7867-2897-41b3-9195-1c81bf62a82b" providerId="ADAL" clId="{73804B7B-86F4-4487-BBF7-1BE8F9EF9CF9}" dt="2020-01-21T20:48:05.506" v="27" actId="164"/>
          <ac:spMkLst>
            <pc:docMk/>
            <pc:sldMk cId="3830206193" sldId="11960"/>
            <ac:spMk id="15" creationId="{AA84AC42-43CB-466A-8E3F-2D00C9BEA7E7}"/>
          </ac:spMkLst>
        </pc:spChg>
        <pc:grpChg chg="add mod">
          <ac:chgData name="Chris Testa-O Neill" userId="5bbc7867-2897-41b3-9195-1c81bf62a82b" providerId="ADAL" clId="{73804B7B-86F4-4487-BBF7-1BE8F9EF9CF9}" dt="2020-01-21T20:48:05.506" v="27" actId="164"/>
          <ac:grpSpMkLst>
            <pc:docMk/>
            <pc:sldMk cId="3830206193" sldId="11960"/>
            <ac:grpSpMk id="2" creationId="{B80CB7C8-AA47-4573-9FE3-26AFE984F315}"/>
          </ac:grpSpMkLst>
        </pc:grpChg>
        <pc:picChg chg="add mod">
          <ac:chgData name="Chris Testa-O Neill" userId="5bbc7867-2897-41b3-9195-1c81bf62a82b" providerId="ADAL" clId="{73804B7B-86F4-4487-BBF7-1BE8F9EF9CF9}" dt="2020-01-21T20:48:05.506" v="27" actId="164"/>
          <ac:picMkLst>
            <pc:docMk/>
            <pc:sldMk cId="3830206193" sldId="11960"/>
            <ac:picMk id="25" creationId="{4C3AEEDD-7E23-4B78-B726-710D012D5FC5}"/>
          </ac:picMkLst>
        </pc:picChg>
      </pc:sldChg>
    </pc:docChg>
  </pc:docChgLst>
  <pc:docChgLst>
    <pc:chgData name="Stephen Cakebread" userId="S::stcake@microsoft.com::c0b66951-c2d6-46e3-8a9a-44159b97c86d" providerId="AD" clId="Web-{065E60AC-4E5C-8E42-1153-909405A4A3E6}"/>
    <pc:docChg chg="modSld">
      <pc:chgData name="Stephen Cakebread" userId="S::stcake@microsoft.com::c0b66951-c2d6-46e3-8a9a-44159b97c86d" providerId="AD" clId="Web-{065E60AC-4E5C-8E42-1153-909405A4A3E6}" dt="2020-01-29T21:55:06.721" v="12"/>
      <pc:docMkLst>
        <pc:docMk/>
      </pc:docMkLst>
      <pc:sldChg chg="modSp">
        <pc:chgData name="Stephen Cakebread" userId="S::stcake@microsoft.com::c0b66951-c2d6-46e3-8a9a-44159b97c86d" providerId="AD" clId="Web-{065E60AC-4E5C-8E42-1153-909405A4A3E6}" dt="2020-01-29T21:49:31.423" v="1" actId="20577"/>
        <pc:sldMkLst>
          <pc:docMk/>
          <pc:sldMk cId="288135892" sldId="11941"/>
        </pc:sldMkLst>
        <pc:spChg chg="mod">
          <ac:chgData name="Stephen Cakebread" userId="S::stcake@microsoft.com::c0b66951-c2d6-46e3-8a9a-44159b97c86d" providerId="AD" clId="Web-{065E60AC-4E5C-8E42-1153-909405A4A3E6}" dt="2020-01-29T21:49:31.423" v="1" actId="20577"/>
          <ac:spMkLst>
            <pc:docMk/>
            <pc:sldMk cId="288135892" sldId="11941"/>
            <ac:spMk id="5" creationId="{00000000-0000-0000-0000-000000000000}"/>
          </ac:spMkLst>
        </pc:spChg>
      </pc:sldChg>
      <pc:sldChg chg="modNotes">
        <pc:chgData name="Stephen Cakebread" userId="S::stcake@microsoft.com::c0b66951-c2d6-46e3-8a9a-44159b97c86d" providerId="AD" clId="Web-{065E60AC-4E5C-8E42-1153-909405A4A3E6}" dt="2020-01-29T21:55:06.721" v="12"/>
        <pc:sldMkLst>
          <pc:docMk/>
          <pc:sldMk cId="1441721473" sldId="2076137280"/>
        </pc:sldMkLst>
      </pc:sldChg>
    </pc:docChg>
  </pc:docChgLst>
  <pc:docChgLst>
    <pc:chgData name="Dandy Weyn" userId="16113284-56cd-4908-be7b-2e8307746562" providerId="ADAL" clId="{EC5A29A0-6FE6-4684-B495-FE1D557CAAAE}"/>
    <pc:docChg chg="undo custSel addSld delSld modSld sldOrd modMainMaster modSection">
      <pc:chgData name="Dandy Weyn" userId="16113284-56cd-4908-be7b-2e8307746562" providerId="ADAL" clId="{EC5A29A0-6FE6-4684-B495-FE1D557CAAAE}" dt="2020-01-27T05:45:04.388" v="3981" actId="20577"/>
      <pc:docMkLst>
        <pc:docMk/>
      </pc:docMkLst>
      <pc:sldChg chg="modSp modNotesTx">
        <pc:chgData name="Dandy Weyn" userId="16113284-56cd-4908-be7b-2e8307746562" providerId="ADAL" clId="{EC5A29A0-6FE6-4684-B495-FE1D557CAAAE}" dt="2020-01-27T05:44:58.010" v="3980" actId="6549"/>
        <pc:sldMkLst>
          <pc:docMk/>
          <pc:sldMk cId="29141566" sldId="959"/>
        </pc:sldMkLst>
        <pc:spChg chg="mod">
          <ac:chgData name="Dandy Weyn" userId="16113284-56cd-4908-be7b-2e8307746562" providerId="ADAL" clId="{EC5A29A0-6FE6-4684-B495-FE1D557CAAAE}" dt="2020-01-27T05:43:33.315" v="3836" actId="1076"/>
          <ac:spMkLst>
            <pc:docMk/>
            <pc:sldMk cId="29141566" sldId="959"/>
            <ac:spMk id="3" creationId="{5AECB9B8-267C-4185-BBD3-1AF6610343A9}"/>
          </ac:spMkLst>
        </pc:spChg>
        <pc:spChg chg="mod">
          <ac:chgData name="Dandy Weyn" userId="16113284-56cd-4908-be7b-2e8307746562" providerId="ADAL" clId="{EC5A29A0-6FE6-4684-B495-FE1D557CAAAE}" dt="2020-01-27T05:43:29.640" v="3835" actId="1076"/>
          <ac:spMkLst>
            <pc:docMk/>
            <pc:sldMk cId="29141566" sldId="959"/>
            <ac:spMk id="4" creationId="{4B147562-7142-3146-A939-6EAB85683062}"/>
          </ac:spMkLst>
        </pc:spChg>
      </pc:sldChg>
      <pc:sldChg chg="ord">
        <pc:chgData name="Dandy Weyn" userId="16113284-56cd-4908-be7b-2e8307746562" providerId="ADAL" clId="{EC5A29A0-6FE6-4684-B495-FE1D557CAAAE}" dt="2020-01-27T05:43:40.195" v="3838"/>
        <pc:sldMkLst>
          <pc:docMk/>
          <pc:sldMk cId="2815043966" sldId="1527"/>
        </pc:sldMkLst>
      </pc:sldChg>
      <pc:sldChg chg="modSp">
        <pc:chgData name="Dandy Weyn" userId="16113284-56cd-4908-be7b-2e8307746562" providerId="ADAL" clId="{EC5A29A0-6FE6-4684-B495-FE1D557CAAAE}" dt="2020-01-26T22:39:36.890" v="282" actId="20577"/>
        <pc:sldMkLst>
          <pc:docMk/>
          <pc:sldMk cId="2844493140" sldId="2042"/>
        </pc:sldMkLst>
        <pc:spChg chg="mod">
          <ac:chgData name="Dandy Weyn" userId="16113284-56cd-4908-be7b-2e8307746562" providerId="ADAL" clId="{EC5A29A0-6FE6-4684-B495-FE1D557CAAAE}" dt="2020-01-26T22:39:36.890" v="282" actId="20577"/>
          <ac:spMkLst>
            <pc:docMk/>
            <pc:sldMk cId="2844493140" sldId="2042"/>
            <ac:spMk id="5" creationId="{4A50B3E1-F33E-C54E-8D57-DF4E3A4704CE}"/>
          </ac:spMkLst>
        </pc:spChg>
        <pc:spChg chg="mod">
          <ac:chgData name="Dandy Weyn" userId="16113284-56cd-4908-be7b-2e8307746562" providerId="ADAL" clId="{EC5A29A0-6FE6-4684-B495-FE1D557CAAAE}" dt="2020-01-26T22:38:23.251" v="0" actId="6549"/>
          <ac:spMkLst>
            <pc:docMk/>
            <pc:sldMk cId="2844493140" sldId="2042"/>
            <ac:spMk id="6" creationId="{00000000-0000-0000-0000-000000000000}"/>
          </ac:spMkLst>
        </pc:spChg>
      </pc:sldChg>
      <pc:sldChg chg="del">
        <pc:chgData name="Dandy Weyn" userId="16113284-56cd-4908-be7b-2e8307746562" providerId="ADAL" clId="{EC5A29A0-6FE6-4684-B495-FE1D557CAAAE}" dt="2020-01-26T22:45:27.629" v="575" actId="47"/>
        <pc:sldMkLst>
          <pc:docMk/>
          <pc:sldMk cId="134925052" sldId="2045"/>
        </pc:sldMkLst>
      </pc:sldChg>
      <pc:sldChg chg="modSp add del">
        <pc:chgData name="Dandy Weyn" userId="16113284-56cd-4908-be7b-2e8307746562" providerId="ADAL" clId="{EC5A29A0-6FE6-4684-B495-FE1D557CAAAE}" dt="2020-01-27T05:45:04.388" v="3981" actId="20577"/>
        <pc:sldMkLst>
          <pc:docMk/>
          <pc:sldMk cId="1816173386" sldId="2046"/>
        </pc:sldMkLst>
        <pc:spChg chg="mod">
          <ac:chgData name="Dandy Weyn" userId="16113284-56cd-4908-be7b-2e8307746562" providerId="ADAL" clId="{EC5A29A0-6FE6-4684-B495-FE1D557CAAAE}" dt="2020-01-27T05:45:04.388" v="3981" actId="20577"/>
          <ac:spMkLst>
            <pc:docMk/>
            <pc:sldMk cId="1816173386" sldId="2046"/>
            <ac:spMk id="11" creationId="{7890CE0F-8A76-4109-81A0-4BECFC436410}"/>
          </ac:spMkLst>
        </pc:spChg>
      </pc:sldChg>
      <pc:sldChg chg="add del ord modNotesTx">
        <pc:chgData name="Dandy Weyn" userId="16113284-56cd-4908-be7b-2e8307746562" providerId="ADAL" clId="{EC5A29A0-6FE6-4684-B495-FE1D557CAAAE}" dt="2020-01-27T02:19:16.964" v="880" actId="20577"/>
        <pc:sldMkLst>
          <pc:docMk/>
          <pc:sldMk cId="3343626041" sldId="2067"/>
        </pc:sldMkLst>
      </pc:sldChg>
      <pc:sldChg chg="del">
        <pc:chgData name="Dandy Weyn" userId="16113284-56cd-4908-be7b-2e8307746562" providerId="ADAL" clId="{EC5A29A0-6FE6-4684-B495-FE1D557CAAAE}" dt="2020-01-26T22:45:26.948" v="574" actId="47"/>
        <pc:sldMkLst>
          <pc:docMk/>
          <pc:sldMk cId="3964317285" sldId="2081"/>
        </pc:sldMkLst>
      </pc:sldChg>
      <pc:sldChg chg="add del mod modShow">
        <pc:chgData name="Dandy Weyn" userId="16113284-56cd-4908-be7b-2e8307746562" providerId="ADAL" clId="{EC5A29A0-6FE6-4684-B495-FE1D557CAAAE}" dt="2020-01-27T02:37:11.467" v="1088" actId="47"/>
        <pc:sldMkLst>
          <pc:docMk/>
          <pc:sldMk cId="4162391619" sldId="11925"/>
        </pc:sldMkLst>
      </pc:sldChg>
      <pc:sldChg chg="modSp add del">
        <pc:chgData name="Dandy Weyn" userId="16113284-56cd-4908-be7b-2e8307746562" providerId="ADAL" clId="{EC5A29A0-6FE6-4684-B495-FE1D557CAAAE}" dt="2020-01-27T04:16:24.641" v="1133" actId="47"/>
        <pc:sldMkLst>
          <pc:docMk/>
          <pc:sldMk cId="2370576238" sldId="11927"/>
        </pc:sldMkLst>
        <pc:spChg chg="mod">
          <ac:chgData name="Dandy Weyn" userId="16113284-56cd-4908-be7b-2e8307746562" providerId="ADAL" clId="{EC5A29A0-6FE6-4684-B495-FE1D557CAAAE}" dt="2020-01-27T04:11:17.325" v="1092" actId="14100"/>
          <ac:spMkLst>
            <pc:docMk/>
            <pc:sldMk cId="2370576238" sldId="11927"/>
            <ac:spMk id="5" creationId="{00000000-0000-0000-0000-000000000000}"/>
          </ac:spMkLst>
        </pc:spChg>
      </pc:sldChg>
      <pc:sldChg chg="add del">
        <pc:chgData name="Dandy Weyn" userId="16113284-56cd-4908-be7b-2e8307746562" providerId="ADAL" clId="{EC5A29A0-6FE6-4684-B495-FE1D557CAAAE}" dt="2020-01-27T04:16:37.491" v="1135" actId="47"/>
        <pc:sldMkLst>
          <pc:docMk/>
          <pc:sldMk cId="4205504877" sldId="11929"/>
        </pc:sldMkLst>
      </pc:sldChg>
      <pc:sldChg chg="modSp modNotesTx">
        <pc:chgData name="Dandy Weyn" userId="16113284-56cd-4908-be7b-2e8307746562" providerId="ADAL" clId="{EC5A29A0-6FE6-4684-B495-FE1D557CAAAE}" dt="2020-01-27T04:38:05.879" v="2474" actId="6549"/>
        <pc:sldMkLst>
          <pc:docMk/>
          <pc:sldMk cId="2739822036" sldId="11933"/>
        </pc:sldMkLst>
        <pc:spChg chg="mod">
          <ac:chgData name="Dandy Weyn" userId="16113284-56cd-4908-be7b-2e8307746562" providerId="ADAL" clId="{EC5A29A0-6FE6-4684-B495-FE1D557CAAAE}" dt="2020-01-27T04:37:33.436" v="2411" actId="20577"/>
          <ac:spMkLst>
            <pc:docMk/>
            <pc:sldMk cId="2739822036" sldId="11933"/>
            <ac:spMk id="8" creationId="{8647E6A5-4304-46C1-8A0D-AFE1ABEE68FC}"/>
          </ac:spMkLst>
        </pc:spChg>
        <pc:spChg chg="mod">
          <ac:chgData name="Dandy Weyn" userId="16113284-56cd-4908-be7b-2e8307746562" providerId="ADAL" clId="{EC5A29A0-6FE6-4684-B495-FE1D557CAAAE}" dt="2020-01-27T04:29:42.158" v="2230" actId="1076"/>
          <ac:spMkLst>
            <pc:docMk/>
            <pc:sldMk cId="2739822036" sldId="11933"/>
            <ac:spMk id="10" creationId="{52DA25EF-06F0-47FF-842B-C8947E473828}"/>
          </ac:spMkLst>
        </pc:spChg>
        <pc:spChg chg="mod">
          <ac:chgData name="Dandy Weyn" userId="16113284-56cd-4908-be7b-2e8307746562" providerId="ADAL" clId="{EC5A29A0-6FE6-4684-B495-FE1D557CAAAE}" dt="2020-01-27T04:35:04.480" v="2232" actId="1076"/>
          <ac:spMkLst>
            <pc:docMk/>
            <pc:sldMk cId="2739822036" sldId="11933"/>
            <ac:spMk id="13" creationId="{5FEEFBBB-4FF6-4F17-B719-19E62B6F131B}"/>
          </ac:spMkLst>
        </pc:spChg>
        <pc:spChg chg="mod">
          <ac:chgData name="Dandy Weyn" userId="16113284-56cd-4908-be7b-2e8307746562" providerId="ADAL" clId="{EC5A29A0-6FE6-4684-B495-FE1D557CAAAE}" dt="2020-01-27T04:35:01.020" v="2231" actId="1076"/>
          <ac:spMkLst>
            <pc:docMk/>
            <pc:sldMk cId="2739822036" sldId="11933"/>
            <ac:spMk id="15" creationId="{023F035B-D4FA-4E24-A8F9-2CDFC1B7EBF1}"/>
          </ac:spMkLst>
        </pc:spChg>
      </pc:sldChg>
      <pc:sldChg chg="addSp delSp modSp ord modNotesTx">
        <pc:chgData name="Dandy Weyn" userId="16113284-56cd-4908-be7b-2e8307746562" providerId="ADAL" clId="{EC5A29A0-6FE6-4684-B495-FE1D557CAAAE}" dt="2020-01-26T22:47:07.722" v="691" actId="20577"/>
        <pc:sldMkLst>
          <pc:docMk/>
          <pc:sldMk cId="288135892" sldId="11941"/>
        </pc:sldMkLst>
        <pc:spChg chg="mod">
          <ac:chgData name="Dandy Weyn" userId="16113284-56cd-4908-be7b-2e8307746562" providerId="ADAL" clId="{EC5A29A0-6FE6-4684-B495-FE1D557CAAAE}" dt="2020-01-26T22:46:55.360" v="665" actId="14100"/>
          <ac:spMkLst>
            <pc:docMk/>
            <pc:sldMk cId="288135892" sldId="11941"/>
            <ac:spMk id="5" creationId="{00000000-0000-0000-0000-000000000000}"/>
          </ac:spMkLst>
        </pc:spChg>
        <pc:spChg chg="add del mod">
          <ac:chgData name="Dandy Weyn" userId="16113284-56cd-4908-be7b-2e8307746562" providerId="ADAL" clId="{EC5A29A0-6FE6-4684-B495-FE1D557CAAAE}" dt="2020-01-26T22:46:30.250" v="587" actId="478"/>
          <ac:spMkLst>
            <pc:docMk/>
            <pc:sldMk cId="288135892" sldId="11941"/>
            <ac:spMk id="6" creationId="{B7CE6729-9C9F-484F-B062-35EBBC8EBEDB}"/>
          </ac:spMkLst>
        </pc:spChg>
        <pc:spChg chg="add del mod">
          <ac:chgData name="Dandy Weyn" userId="16113284-56cd-4908-be7b-2e8307746562" providerId="ADAL" clId="{EC5A29A0-6FE6-4684-B495-FE1D557CAAAE}" dt="2020-01-26T22:47:00.881" v="667" actId="20577"/>
          <ac:spMkLst>
            <pc:docMk/>
            <pc:sldMk cId="288135892" sldId="11941"/>
            <ac:spMk id="117" creationId="{0BF46D99-8DEA-4A7E-BF06-291D07D4AD54}"/>
          </ac:spMkLst>
        </pc:spChg>
      </pc:sldChg>
      <pc:sldChg chg="modNotes modNotesTx">
        <pc:chgData name="Dandy Weyn" userId="16113284-56cd-4908-be7b-2e8307746562" providerId="ADAL" clId="{EC5A29A0-6FE6-4684-B495-FE1D557CAAAE}" dt="2020-01-27T04:21:52.874" v="1693" actId="20577"/>
        <pc:sldMkLst>
          <pc:docMk/>
          <pc:sldMk cId="3727422031" sldId="11950"/>
        </pc:sldMkLst>
      </pc:sldChg>
      <pc:sldChg chg="modSp modNotes modNotesTx">
        <pc:chgData name="Dandy Weyn" userId="16113284-56cd-4908-be7b-2e8307746562" providerId="ADAL" clId="{EC5A29A0-6FE6-4684-B495-FE1D557CAAAE}" dt="2020-01-27T04:23:43.998" v="1821" actId="20577"/>
        <pc:sldMkLst>
          <pc:docMk/>
          <pc:sldMk cId="962832411" sldId="11952"/>
        </pc:sldMkLst>
        <pc:picChg chg="mod">
          <ac:chgData name="Dandy Weyn" userId="16113284-56cd-4908-be7b-2e8307746562" providerId="ADAL" clId="{EC5A29A0-6FE6-4684-B495-FE1D557CAAAE}" dt="2020-01-27T04:17:28.836" v="1141" actId="1076"/>
          <ac:picMkLst>
            <pc:docMk/>
            <pc:sldMk cId="962832411" sldId="11952"/>
            <ac:picMk id="141" creationId="{546FFCAB-5638-4529-999D-F22154DA60F9}"/>
          </ac:picMkLst>
        </pc:picChg>
        <pc:picChg chg="mod">
          <ac:chgData name="Dandy Weyn" userId="16113284-56cd-4908-be7b-2e8307746562" providerId="ADAL" clId="{EC5A29A0-6FE6-4684-B495-FE1D557CAAAE}" dt="2020-01-27T04:17:25.180" v="1139" actId="208"/>
          <ac:picMkLst>
            <pc:docMk/>
            <pc:sldMk cId="962832411" sldId="11952"/>
            <ac:picMk id="142" creationId="{FC912A14-5859-4463-BC66-FE892431831C}"/>
          </ac:picMkLst>
        </pc:picChg>
      </pc:sldChg>
      <pc:sldChg chg="modNotes modNotesTx">
        <pc:chgData name="Dandy Weyn" userId="16113284-56cd-4908-be7b-2e8307746562" providerId="ADAL" clId="{EC5A29A0-6FE6-4684-B495-FE1D557CAAAE}" dt="2020-01-27T04:24:48.751" v="1878" actId="20577"/>
        <pc:sldMkLst>
          <pc:docMk/>
          <pc:sldMk cId="1942812760" sldId="11953"/>
        </pc:sldMkLst>
      </pc:sldChg>
      <pc:sldChg chg="modNotes modNotesTx">
        <pc:chgData name="Dandy Weyn" userId="16113284-56cd-4908-be7b-2e8307746562" providerId="ADAL" clId="{EC5A29A0-6FE6-4684-B495-FE1D557CAAAE}" dt="2020-01-27T04:22:44.114" v="1754" actId="20577"/>
        <pc:sldMkLst>
          <pc:docMk/>
          <pc:sldMk cId="4125731140" sldId="11954"/>
        </pc:sldMkLst>
      </pc:sldChg>
      <pc:sldChg chg="delSp modNotesTx">
        <pc:chgData name="Dandy Weyn" userId="16113284-56cd-4908-be7b-2e8307746562" providerId="ADAL" clId="{EC5A29A0-6FE6-4684-B495-FE1D557CAAAE}" dt="2020-01-27T04:19:05.456" v="1389" actId="6549"/>
        <pc:sldMkLst>
          <pc:docMk/>
          <pc:sldMk cId="2279319466" sldId="11955"/>
        </pc:sldMkLst>
        <pc:spChg chg="del">
          <ac:chgData name="Dandy Weyn" userId="16113284-56cd-4908-be7b-2e8307746562" providerId="ADAL" clId="{EC5A29A0-6FE6-4684-B495-FE1D557CAAAE}" dt="2020-01-27T04:16:04.966" v="1132" actId="478"/>
          <ac:spMkLst>
            <pc:docMk/>
            <pc:sldMk cId="2279319466" sldId="11955"/>
            <ac:spMk id="2" creationId="{95D30A6C-3CDB-FE4A-872A-3F511B22BC3B}"/>
          </ac:spMkLst>
        </pc:spChg>
      </pc:sldChg>
      <pc:sldChg chg="modNotesTx">
        <pc:chgData name="Dandy Weyn" userId="16113284-56cd-4908-be7b-2e8307746562" providerId="ADAL" clId="{EC5A29A0-6FE6-4684-B495-FE1D557CAAAE}" dt="2020-01-27T04:25:46.165" v="2022" actId="20577"/>
        <pc:sldMkLst>
          <pc:docMk/>
          <pc:sldMk cId="981090569" sldId="11956"/>
        </pc:sldMkLst>
      </pc:sldChg>
      <pc:sldChg chg="delSp modNotesTx">
        <pc:chgData name="Dandy Weyn" userId="16113284-56cd-4908-be7b-2e8307746562" providerId="ADAL" clId="{EC5A29A0-6FE6-4684-B495-FE1D557CAAAE}" dt="2020-01-27T04:26:17.906" v="2123" actId="6549"/>
        <pc:sldMkLst>
          <pc:docMk/>
          <pc:sldMk cId="4107642136" sldId="11957"/>
        </pc:sldMkLst>
        <pc:spChg chg="del">
          <ac:chgData name="Dandy Weyn" userId="16113284-56cd-4908-be7b-2e8307746562" providerId="ADAL" clId="{EC5A29A0-6FE6-4684-B495-FE1D557CAAAE}" dt="2020-01-27T04:25:53.722" v="2023" actId="478"/>
          <ac:spMkLst>
            <pc:docMk/>
            <pc:sldMk cId="4107642136" sldId="11957"/>
            <ac:spMk id="2" creationId="{31ADC7EF-3F0E-DC41-A955-67B4A97C15DF}"/>
          </ac:spMkLst>
        </pc:spChg>
      </pc:sldChg>
      <pc:sldChg chg="modSp modNotesTx">
        <pc:chgData name="Dandy Weyn" userId="16113284-56cd-4908-be7b-2e8307746562" providerId="ADAL" clId="{EC5A29A0-6FE6-4684-B495-FE1D557CAAAE}" dt="2020-01-27T04:40:15.230" v="2678" actId="20577"/>
        <pc:sldMkLst>
          <pc:docMk/>
          <pc:sldMk cId="2131986014" sldId="11958"/>
        </pc:sldMkLst>
        <pc:spChg chg="mod">
          <ac:chgData name="Dandy Weyn" userId="16113284-56cd-4908-be7b-2e8307746562" providerId="ADAL" clId="{EC5A29A0-6FE6-4684-B495-FE1D557CAAAE}" dt="2020-01-27T04:38:33.844" v="2475" actId="207"/>
          <ac:spMkLst>
            <pc:docMk/>
            <pc:sldMk cId="2131986014" sldId="11958"/>
            <ac:spMk id="29" creationId="{CFD892F9-6CAD-41DC-BDD6-C27207E2F6D4}"/>
          </ac:spMkLst>
        </pc:spChg>
      </pc:sldChg>
      <pc:sldChg chg="modSp modNotesTx">
        <pc:chgData name="Dandy Weyn" userId="16113284-56cd-4908-be7b-2e8307746562" providerId="ADAL" clId="{EC5A29A0-6FE6-4684-B495-FE1D557CAAAE}" dt="2020-01-27T04:42:36.360" v="3092" actId="20577"/>
        <pc:sldMkLst>
          <pc:docMk/>
          <pc:sldMk cId="2995603514" sldId="11959"/>
        </pc:sldMkLst>
        <pc:spChg chg="mod">
          <ac:chgData name="Dandy Weyn" userId="16113284-56cd-4908-be7b-2e8307746562" providerId="ADAL" clId="{EC5A29A0-6FE6-4684-B495-FE1D557CAAAE}" dt="2020-01-27T04:40:22.060" v="2679" actId="207"/>
          <ac:spMkLst>
            <pc:docMk/>
            <pc:sldMk cId="2995603514" sldId="11959"/>
            <ac:spMk id="257" creationId="{58B82EE3-9B77-4ADF-9AB8-E354EBA314A7}"/>
          </ac:spMkLst>
        </pc:spChg>
      </pc:sldChg>
      <pc:sldChg chg="modSp modAnim modNotes modNotesTx">
        <pc:chgData name="Dandy Weyn" userId="16113284-56cd-4908-be7b-2e8307746562" providerId="ADAL" clId="{EC5A29A0-6FE6-4684-B495-FE1D557CAAAE}" dt="2020-01-27T05:43:06.295" v="3796" actId="6549"/>
        <pc:sldMkLst>
          <pc:docMk/>
          <pc:sldMk cId="3830206193" sldId="11960"/>
        </pc:sldMkLst>
        <pc:spChg chg="mod">
          <ac:chgData name="Dandy Weyn" userId="16113284-56cd-4908-be7b-2e8307746562" providerId="ADAL" clId="{EC5A29A0-6FE6-4684-B495-FE1D557CAAAE}" dt="2020-01-27T05:41:13.912" v="3537" actId="1076"/>
          <ac:spMkLst>
            <pc:docMk/>
            <pc:sldMk cId="3830206193" sldId="11960"/>
            <ac:spMk id="5" creationId="{00000000-0000-0000-0000-000000000000}"/>
          </ac:spMkLst>
        </pc:spChg>
        <pc:spChg chg="mod">
          <ac:chgData name="Dandy Weyn" userId="16113284-56cd-4908-be7b-2e8307746562" providerId="ADAL" clId="{EC5A29A0-6FE6-4684-B495-FE1D557CAAAE}" dt="2020-01-27T04:27:22.551" v="2141" actId="1076"/>
          <ac:spMkLst>
            <pc:docMk/>
            <pc:sldMk cId="3830206193" sldId="11960"/>
            <ac:spMk id="20" creationId="{6B9893E3-2C2F-4E24-9A2F-8F41616F6200}"/>
          </ac:spMkLst>
        </pc:spChg>
      </pc:sldChg>
      <pc:sldChg chg="del">
        <pc:chgData name="Dandy Weyn" userId="16113284-56cd-4908-be7b-2e8307746562" providerId="ADAL" clId="{EC5A29A0-6FE6-4684-B495-FE1D557CAAAE}" dt="2020-01-26T22:45:28.143" v="576" actId="47"/>
        <pc:sldMkLst>
          <pc:docMk/>
          <pc:sldMk cId="3390306244" sldId="11962"/>
        </pc:sldMkLst>
      </pc:sldChg>
      <pc:sldChg chg="del">
        <pc:chgData name="Dandy Weyn" userId="16113284-56cd-4908-be7b-2e8307746562" providerId="ADAL" clId="{EC5A29A0-6FE6-4684-B495-FE1D557CAAAE}" dt="2020-01-26T22:45:31.355" v="577" actId="47"/>
        <pc:sldMkLst>
          <pc:docMk/>
          <pc:sldMk cId="1025580756" sldId="11963"/>
        </pc:sldMkLst>
      </pc:sldChg>
      <pc:sldChg chg="modSp add">
        <pc:chgData name="Dandy Weyn" userId="16113284-56cd-4908-be7b-2e8307746562" providerId="ADAL" clId="{EC5A29A0-6FE6-4684-B495-FE1D557CAAAE}" dt="2020-01-26T22:45:54.867" v="583" actId="20577"/>
        <pc:sldMkLst>
          <pc:docMk/>
          <pc:sldMk cId="2325010408" sldId="2076136240"/>
        </pc:sldMkLst>
        <pc:spChg chg="mod">
          <ac:chgData name="Dandy Weyn" userId="16113284-56cd-4908-be7b-2e8307746562" providerId="ADAL" clId="{EC5A29A0-6FE6-4684-B495-FE1D557CAAAE}" dt="2020-01-26T22:45:54.867" v="583" actId="20577"/>
          <ac:spMkLst>
            <pc:docMk/>
            <pc:sldMk cId="2325010408" sldId="2076136240"/>
            <ac:spMk id="39" creationId="{E0FAE854-0A14-4C6C-BCD2-AF6D4CE602D3}"/>
          </ac:spMkLst>
        </pc:spChg>
        <pc:spChg chg="mod">
          <ac:chgData name="Dandy Weyn" userId="16113284-56cd-4908-be7b-2e8307746562" providerId="ADAL" clId="{EC5A29A0-6FE6-4684-B495-FE1D557CAAAE}" dt="2020-01-26T22:45:52.961" v="582" actId="20577"/>
          <ac:spMkLst>
            <pc:docMk/>
            <pc:sldMk cId="2325010408" sldId="2076136240"/>
            <ac:spMk id="40" creationId="{E6DD4EB5-AE18-435B-8BE3-742B37D76712}"/>
          </ac:spMkLst>
        </pc:spChg>
      </pc:sldChg>
      <pc:sldChg chg="addSp delSp modSp add del ord">
        <pc:chgData name="Dandy Weyn" userId="16113284-56cd-4908-be7b-2e8307746562" providerId="ADAL" clId="{EC5A29A0-6FE6-4684-B495-FE1D557CAAAE}" dt="2020-01-26T22:44:42.755" v="569"/>
        <pc:sldMkLst>
          <pc:docMk/>
          <pc:sldMk cId="1160693406" sldId="2076136243"/>
        </pc:sldMkLst>
        <pc:spChg chg="add del mod">
          <ac:chgData name="Dandy Weyn" userId="16113284-56cd-4908-be7b-2e8307746562" providerId="ADAL" clId="{EC5A29A0-6FE6-4684-B495-FE1D557CAAAE}" dt="2020-01-26T22:44:11.353" v="566" actId="478"/>
          <ac:spMkLst>
            <pc:docMk/>
            <pc:sldMk cId="1160693406" sldId="2076136243"/>
            <ac:spMk id="3" creationId="{20B62532-2D71-4857-9706-0391B1536A67}"/>
          </ac:spMkLst>
        </pc:spChg>
      </pc:sldChg>
      <pc:sldChg chg="modSp modNotesTx">
        <pc:chgData name="Dandy Weyn" userId="16113284-56cd-4908-be7b-2e8307746562" providerId="ADAL" clId="{EC5A29A0-6FE6-4684-B495-FE1D557CAAAE}" dt="2020-01-26T22:42:51.364" v="556" actId="20577"/>
        <pc:sldMkLst>
          <pc:docMk/>
          <pc:sldMk cId="2959404925" sldId="2076136244"/>
        </pc:sldMkLst>
        <pc:spChg chg="mod">
          <ac:chgData name="Dandy Weyn" userId="16113284-56cd-4908-be7b-2e8307746562" providerId="ADAL" clId="{EC5A29A0-6FE6-4684-B495-FE1D557CAAAE}" dt="2020-01-26T22:39:58.262" v="362" actId="20577"/>
          <ac:spMkLst>
            <pc:docMk/>
            <pc:sldMk cId="2959404925" sldId="2076136244"/>
            <ac:spMk id="4" creationId="{57142998-EA94-4FA2-A6F3-9EB067C25E21}"/>
          </ac:spMkLst>
        </pc:spChg>
      </pc:sldChg>
      <pc:sldChg chg="del">
        <pc:chgData name="Dandy Weyn" userId="16113284-56cd-4908-be7b-2e8307746562" providerId="ADAL" clId="{EC5A29A0-6FE6-4684-B495-FE1D557CAAAE}" dt="2020-01-26T22:45:25.763" v="573" actId="47"/>
        <pc:sldMkLst>
          <pc:docMk/>
          <pc:sldMk cId="19434069" sldId="2076136525"/>
        </pc:sldMkLst>
      </pc:sldChg>
      <pc:sldChg chg="del">
        <pc:chgData name="Dandy Weyn" userId="16113284-56cd-4908-be7b-2e8307746562" providerId="ADAL" clId="{EC5A29A0-6FE6-4684-B495-FE1D557CAAAE}" dt="2020-01-26T22:44:46.026" v="570" actId="47"/>
        <pc:sldMkLst>
          <pc:docMk/>
          <pc:sldMk cId="833855725" sldId="2076136526"/>
        </pc:sldMkLst>
      </pc:sldChg>
      <pc:sldChg chg="del">
        <pc:chgData name="Dandy Weyn" userId="16113284-56cd-4908-be7b-2e8307746562" providerId="ADAL" clId="{EC5A29A0-6FE6-4684-B495-FE1D557CAAAE}" dt="2020-01-26T22:45:25.200" v="572" actId="47"/>
        <pc:sldMkLst>
          <pc:docMk/>
          <pc:sldMk cId="3242354994" sldId="2076136527"/>
        </pc:sldMkLst>
      </pc:sldChg>
      <pc:sldChg chg="add">
        <pc:chgData name="Dandy Weyn" userId="16113284-56cd-4908-be7b-2e8307746562" providerId="ADAL" clId="{EC5A29A0-6FE6-4684-B495-FE1D557CAAAE}" dt="2020-01-26T22:44:48.385" v="571"/>
        <pc:sldMkLst>
          <pc:docMk/>
          <pc:sldMk cId="762634651" sldId="2076136528"/>
        </pc:sldMkLst>
      </pc:sldChg>
      <pc:sldChg chg="addSp delSp modSp add del modTransition">
        <pc:chgData name="Dandy Weyn" userId="16113284-56cd-4908-be7b-2e8307746562" providerId="ADAL" clId="{EC5A29A0-6FE6-4684-B495-FE1D557CAAAE}" dt="2020-01-27T02:18:34.786" v="717" actId="47"/>
        <pc:sldMkLst>
          <pc:docMk/>
          <pc:sldMk cId="948709582" sldId="2076136529"/>
        </pc:sldMkLst>
        <pc:spChg chg="add del mod">
          <ac:chgData name="Dandy Weyn" userId="16113284-56cd-4908-be7b-2e8307746562" providerId="ADAL" clId="{EC5A29A0-6FE6-4684-B495-FE1D557CAAAE}" dt="2020-01-27T02:18:27.062" v="712"/>
          <ac:spMkLst>
            <pc:docMk/>
            <pc:sldMk cId="948709582" sldId="2076136529"/>
            <ac:spMk id="2" creationId="{754665C5-6C94-4134-9D65-6BBE030846BF}"/>
          </ac:spMkLst>
        </pc:spChg>
      </pc:sldChg>
      <pc:sldChg chg="add modNotesTx">
        <pc:chgData name="Dandy Weyn" userId="16113284-56cd-4908-be7b-2e8307746562" providerId="ADAL" clId="{EC5A29A0-6FE6-4684-B495-FE1D557CAAAE}" dt="2020-01-27T02:36:54.912" v="1087" actId="20577"/>
        <pc:sldMkLst>
          <pc:docMk/>
          <pc:sldMk cId="3436212347" sldId="2076137277"/>
        </pc:sldMkLst>
      </pc:sldChg>
      <pc:sldChg chg="add modNotesTx">
        <pc:chgData name="Dandy Weyn" userId="16113284-56cd-4908-be7b-2e8307746562" providerId="ADAL" clId="{EC5A29A0-6FE6-4684-B495-FE1D557CAAAE}" dt="2020-01-26T22:45:48.821" v="581" actId="6549"/>
        <pc:sldMkLst>
          <pc:docMk/>
          <pc:sldMk cId="1329285123" sldId="2076137278"/>
        </pc:sldMkLst>
      </pc:sldChg>
      <pc:sldChg chg="addSp delSp modSp add del">
        <pc:chgData name="Dandy Weyn" userId="16113284-56cd-4908-be7b-2e8307746562" providerId="ADAL" clId="{EC5A29A0-6FE6-4684-B495-FE1D557CAAAE}" dt="2020-01-27T04:16:30.135" v="1134" actId="47"/>
        <pc:sldMkLst>
          <pc:docMk/>
          <pc:sldMk cId="1369928629" sldId="2076137279"/>
        </pc:sldMkLst>
        <pc:spChg chg="add del mod">
          <ac:chgData name="Dandy Weyn" userId="16113284-56cd-4908-be7b-2e8307746562" providerId="ADAL" clId="{EC5A29A0-6FE6-4684-B495-FE1D557CAAAE}" dt="2020-01-27T04:13:52.082" v="1122" actId="478"/>
          <ac:spMkLst>
            <pc:docMk/>
            <pc:sldMk cId="1369928629" sldId="2076137279"/>
            <ac:spMk id="2" creationId="{19319D18-C2F3-4F3B-A004-82500857CC75}"/>
          </ac:spMkLst>
        </pc:spChg>
        <pc:spChg chg="mod">
          <ac:chgData name="Dandy Weyn" userId="16113284-56cd-4908-be7b-2e8307746562" providerId="ADAL" clId="{EC5A29A0-6FE6-4684-B495-FE1D557CAAAE}" dt="2020-01-27T04:12:45.621" v="1106" actId="207"/>
          <ac:spMkLst>
            <pc:docMk/>
            <pc:sldMk cId="1369928629" sldId="2076137279"/>
            <ac:spMk id="148" creationId="{D8C51B3B-FE06-4FF9-B81D-F9ED1D6E98BC}"/>
          </ac:spMkLst>
        </pc:spChg>
        <pc:spChg chg="mod">
          <ac:chgData name="Dandy Weyn" userId="16113284-56cd-4908-be7b-2e8307746562" providerId="ADAL" clId="{EC5A29A0-6FE6-4684-B495-FE1D557CAAAE}" dt="2020-01-27T04:12:37.756" v="1105" actId="207"/>
          <ac:spMkLst>
            <pc:docMk/>
            <pc:sldMk cId="1369928629" sldId="2076137279"/>
            <ac:spMk id="155" creationId="{FAB5FE76-D708-49B9-952B-4B4DA120151F}"/>
          </ac:spMkLst>
        </pc:spChg>
        <pc:grpChg chg="mod">
          <ac:chgData name="Dandy Weyn" userId="16113284-56cd-4908-be7b-2e8307746562" providerId="ADAL" clId="{EC5A29A0-6FE6-4684-B495-FE1D557CAAAE}" dt="2020-01-27T04:13:49.004" v="1119" actId="1076"/>
          <ac:grpSpMkLst>
            <pc:docMk/>
            <pc:sldMk cId="1369928629" sldId="2076137279"/>
            <ac:grpSpMk id="6" creationId="{07079922-D7AB-401D-AF09-09C9EA7B367B}"/>
          </ac:grpSpMkLst>
        </pc:grpChg>
        <pc:grpChg chg="mod">
          <ac:chgData name="Dandy Weyn" userId="16113284-56cd-4908-be7b-2e8307746562" providerId="ADAL" clId="{EC5A29A0-6FE6-4684-B495-FE1D557CAAAE}" dt="2020-01-27T04:11:43.285" v="1097" actId="1076"/>
          <ac:grpSpMkLst>
            <pc:docMk/>
            <pc:sldMk cId="1369928629" sldId="2076137279"/>
            <ac:grpSpMk id="12" creationId="{59E97C69-A31D-4DB1-8C12-78C3D0A76FD5}"/>
          </ac:grpSpMkLst>
        </pc:grpChg>
        <pc:picChg chg="mod">
          <ac:chgData name="Dandy Weyn" userId="16113284-56cd-4908-be7b-2e8307746562" providerId="ADAL" clId="{EC5A29A0-6FE6-4684-B495-FE1D557CAAAE}" dt="2020-01-27T04:13:00.276" v="1110" actId="207"/>
          <ac:picMkLst>
            <pc:docMk/>
            <pc:sldMk cId="1369928629" sldId="2076137279"/>
            <ac:picMk id="137" creationId="{6FF85257-5381-4E06-9338-86BD3731276C}"/>
          </ac:picMkLst>
        </pc:picChg>
        <pc:picChg chg="mod">
          <ac:chgData name="Dandy Weyn" userId="16113284-56cd-4908-be7b-2e8307746562" providerId="ADAL" clId="{EC5A29A0-6FE6-4684-B495-FE1D557CAAAE}" dt="2020-01-27T04:12:30.334" v="1104" actId="207"/>
          <ac:picMkLst>
            <pc:docMk/>
            <pc:sldMk cId="1369928629" sldId="2076137279"/>
            <ac:picMk id="138" creationId="{BA87D0A0-3A48-423D-B956-773746E03373}"/>
          </ac:picMkLst>
        </pc:picChg>
        <pc:picChg chg="mod">
          <ac:chgData name="Dandy Weyn" userId="16113284-56cd-4908-be7b-2e8307746562" providerId="ADAL" clId="{EC5A29A0-6FE6-4684-B495-FE1D557CAAAE}" dt="2020-01-27T04:12:53.946" v="1108" actId="207"/>
          <ac:picMkLst>
            <pc:docMk/>
            <pc:sldMk cId="1369928629" sldId="2076137279"/>
            <ac:picMk id="140" creationId="{7DA3FEEC-F2F6-4E6C-BE26-CBD1E1DAAF3E}"/>
          </ac:picMkLst>
        </pc:picChg>
        <pc:picChg chg="mod">
          <ac:chgData name="Dandy Weyn" userId="16113284-56cd-4908-be7b-2e8307746562" providerId="ADAL" clId="{EC5A29A0-6FE6-4684-B495-FE1D557CAAAE}" dt="2020-01-27T04:12:49.026" v="1107" actId="207"/>
          <ac:picMkLst>
            <pc:docMk/>
            <pc:sldMk cId="1369928629" sldId="2076137279"/>
            <ac:picMk id="141" creationId="{0BE353D6-6B7F-42AF-9178-EEADB93A5D71}"/>
          </ac:picMkLst>
        </pc:picChg>
        <pc:cxnChg chg="mod">
          <ac:chgData name="Dandy Weyn" userId="16113284-56cd-4908-be7b-2e8307746562" providerId="ADAL" clId="{EC5A29A0-6FE6-4684-B495-FE1D557CAAAE}" dt="2020-01-27T04:13:49.012" v="1120" actId="208"/>
          <ac:cxnSpMkLst>
            <pc:docMk/>
            <pc:sldMk cId="1369928629" sldId="2076137279"/>
            <ac:cxnSpMk id="162" creationId="{1BF2DDE3-D9C6-45CA-B0F0-6F624C564350}"/>
          </ac:cxnSpMkLst>
        </pc:cxnChg>
        <pc:cxnChg chg="mod">
          <ac:chgData name="Dandy Weyn" userId="16113284-56cd-4908-be7b-2e8307746562" providerId="ADAL" clId="{EC5A29A0-6FE6-4684-B495-FE1D557CAAAE}" dt="2020-01-27T04:13:49.012" v="1120" actId="208"/>
          <ac:cxnSpMkLst>
            <pc:docMk/>
            <pc:sldMk cId="1369928629" sldId="2076137279"/>
            <ac:cxnSpMk id="163" creationId="{4542E08C-B46E-479F-A368-C2BA42514AB0}"/>
          </ac:cxnSpMkLst>
        </pc:cxnChg>
        <pc:cxnChg chg="mod">
          <ac:chgData name="Dandy Weyn" userId="16113284-56cd-4908-be7b-2e8307746562" providerId="ADAL" clId="{EC5A29A0-6FE6-4684-B495-FE1D557CAAAE}" dt="2020-01-27T04:13:49.012" v="1120" actId="208"/>
          <ac:cxnSpMkLst>
            <pc:docMk/>
            <pc:sldMk cId="1369928629" sldId="2076137279"/>
            <ac:cxnSpMk id="164" creationId="{7B986E3B-EAD5-4D5D-8320-53A2CCE7DF2C}"/>
          </ac:cxnSpMkLst>
        </pc:cxnChg>
        <pc:cxnChg chg="mod">
          <ac:chgData name="Dandy Weyn" userId="16113284-56cd-4908-be7b-2e8307746562" providerId="ADAL" clId="{EC5A29A0-6FE6-4684-B495-FE1D557CAAAE}" dt="2020-01-27T04:13:49.012" v="1120" actId="208"/>
          <ac:cxnSpMkLst>
            <pc:docMk/>
            <pc:sldMk cId="1369928629" sldId="2076137279"/>
            <ac:cxnSpMk id="165" creationId="{C7434D5C-F70B-4FF7-975A-D03A93A88EE3}"/>
          </ac:cxnSpMkLst>
        </pc:cxnChg>
        <pc:cxnChg chg="mod">
          <ac:chgData name="Dandy Weyn" userId="16113284-56cd-4908-be7b-2e8307746562" providerId="ADAL" clId="{EC5A29A0-6FE6-4684-B495-FE1D557CAAAE}" dt="2020-01-27T04:13:49.012" v="1120" actId="208"/>
          <ac:cxnSpMkLst>
            <pc:docMk/>
            <pc:sldMk cId="1369928629" sldId="2076137279"/>
            <ac:cxnSpMk id="166" creationId="{967F60EE-A996-48F1-BCF7-42D4BFE68483}"/>
          </ac:cxnSpMkLst>
        </pc:cxnChg>
        <pc:cxnChg chg="mod">
          <ac:chgData name="Dandy Weyn" userId="16113284-56cd-4908-be7b-2e8307746562" providerId="ADAL" clId="{EC5A29A0-6FE6-4684-B495-FE1D557CAAAE}" dt="2020-01-27T04:13:49.012" v="1120" actId="208"/>
          <ac:cxnSpMkLst>
            <pc:docMk/>
            <pc:sldMk cId="1369928629" sldId="2076137279"/>
            <ac:cxnSpMk id="167" creationId="{D201DE28-215F-441B-A246-C0C28038E1EB}"/>
          </ac:cxnSpMkLst>
        </pc:cxnChg>
      </pc:sldChg>
      <pc:sldChg chg="add del">
        <pc:chgData name="Dandy Weyn" userId="16113284-56cd-4908-be7b-2e8307746562" providerId="ADAL" clId="{EC5A29A0-6FE6-4684-B495-FE1D557CAAAE}" dt="2020-01-27T04:10:39.421" v="1090"/>
        <pc:sldMkLst>
          <pc:docMk/>
          <pc:sldMk cId="3495421204" sldId="2076137279"/>
        </pc:sldMkLst>
      </pc:sldChg>
      <pc:sldChg chg="add">
        <pc:chgData name="Dandy Weyn" userId="16113284-56cd-4908-be7b-2e8307746562" providerId="ADAL" clId="{EC5A29A0-6FE6-4684-B495-FE1D557CAAAE}" dt="2020-01-27T04:10:39.591" v="1091"/>
        <pc:sldMkLst>
          <pc:docMk/>
          <pc:sldMk cId="1441721473" sldId="2076137280"/>
        </pc:sldMkLst>
      </pc:sldChg>
      <pc:sldChg chg="add del">
        <pc:chgData name="Dandy Weyn" userId="16113284-56cd-4908-be7b-2e8307746562" providerId="ADAL" clId="{EC5A29A0-6FE6-4684-B495-FE1D557CAAAE}" dt="2020-01-27T04:10:39.421" v="1090"/>
        <pc:sldMkLst>
          <pc:docMk/>
          <pc:sldMk cId="2282886704" sldId="2076137280"/>
        </pc:sldMkLst>
      </pc:sldChg>
      <pc:sldChg chg="add del">
        <pc:chgData name="Dandy Weyn" userId="16113284-56cd-4908-be7b-2e8307746562" providerId="ADAL" clId="{EC5A29A0-6FE6-4684-B495-FE1D557CAAAE}" dt="2020-01-27T04:14:22.327" v="1128"/>
        <pc:sldMkLst>
          <pc:docMk/>
          <pc:sldMk cId="489889926" sldId="2076137281"/>
        </pc:sldMkLst>
      </pc:sldChg>
      <pc:sldChg chg="add del">
        <pc:chgData name="Dandy Weyn" userId="16113284-56cd-4908-be7b-2e8307746562" providerId="ADAL" clId="{EC5A29A0-6FE6-4684-B495-FE1D557CAAAE}" dt="2020-01-27T04:14:09.701" v="1126"/>
        <pc:sldMkLst>
          <pc:docMk/>
          <pc:sldMk cId="1589121930" sldId="2076137281"/>
        </pc:sldMkLst>
      </pc:sldChg>
      <pc:sldChg chg="add">
        <pc:chgData name="Dandy Weyn" userId="16113284-56cd-4908-be7b-2e8307746562" providerId="ADAL" clId="{EC5A29A0-6FE6-4684-B495-FE1D557CAAAE}" dt="2020-01-27T04:14:22.518" v="1129"/>
        <pc:sldMkLst>
          <pc:docMk/>
          <pc:sldMk cId="2721886349" sldId="2076137281"/>
        </pc:sldMkLst>
      </pc:sldChg>
      <pc:sldChg chg="add del">
        <pc:chgData name="Dandy Weyn" userId="16113284-56cd-4908-be7b-2e8307746562" providerId="ADAL" clId="{EC5A29A0-6FE6-4684-B495-FE1D557CAAAE}" dt="2020-01-27T04:14:04.196" v="1124"/>
        <pc:sldMkLst>
          <pc:docMk/>
          <pc:sldMk cId="3713480334" sldId="2076137281"/>
        </pc:sldMkLst>
      </pc:sldChg>
      <pc:sldChg chg="add del">
        <pc:chgData name="Dandy Weyn" userId="16113284-56cd-4908-be7b-2e8307746562" providerId="ADAL" clId="{EC5A29A0-6FE6-4684-B495-FE1D557CAAAE}" dt="2020-01-27T04:14:09.701" v="1126"/>
        <pc:sldMkLst>
          <pc:docMk/>
          <pc:sldMk cId="1139256269" sldId="2076137282"/>
        </pc:sldMkLst>
      </pc:sldChg>
      <pc:sldChg chg="add del">
        <pc:chgData name="Dandy Weyn" userId="16113284-56cd-4908-be7b-2e8307746562" providerId="ADAL" clId="{EC5A29A0-6FE6-4684-B495-FE1D557CAAAE}" dt="2020-01-27T04:14:04.196" v="1124"/>
        <pc:sldMkLst>
          <pc:docMk/>
          <pc:sldMk cId="3300286768" sldId="2076137282"/>
        </pc:sldMkLst>
      </pc:sldChg>
      <pc:sldMasterChg chg="delSldLayout">
        <pc:chgData name="Dandy Weyn" userId="16113284-56cd-4908-be7b-2e8307746562" providerId="ADAL" clId="{EC5A29A0-6FE6-4684-B495-FE1D557CAAAE}" dt="2020-01-26T22:45:26.948" v="574" actId="47"/>
        <pc:sldMasterMkLst>
          <pc:docMk/>
          <pc:sldMasterMk cId="3588427678" sldId="2147484229"/>
        </pc:sldMasterMkLst>
        <pc:sldLayoutChg chg="del">
          <pc:chgData name="Dandy Weyn" userId="16113284-56cd-4908-be7b-2e8307746562" providerId="ADAL" clId="{EC5A29A0-6FE6-4684-B495-FE1D557CAAAE}" dt="2020-01-26T22:45:26.948" v="574" actId="47"/>
          <pc:sldLayoutMkLst>
            <pc:docMk/>
            <pc:sldMasterMk cId="3588427678" sldId="2147484229"/>
            <pc:sldLayoutMk cId="7247750" sldId="2147485159"/>
          </pc:sldLayoutMkLst>
        </pc:sldLayoutChg>
      </pc:sldMasterChg>
      <pc:sldMasterChg chg="delSldLayout">
        <pc:chgData name="Dandy Weyn" userId="16113284-56cd-4908-be7b-2e8307746562" providerId="ADAL" clId="{EC5A29A0-6FE6-4684-B495-FE1D557CAAAE}" dt="2020-01-27T04:16:37.491" v="1135" actId="47"/>
        <pc:sldMasterMkLst>
          <pc:docMk/>
          <pc:sldMasterMk cId="564309613" sldId="2147484963"/>
        </pc:sldMasterMkLst>
        <pc:sldLayoutChg chg="del">
          <pc:chgData name="Dandy Weyn" userId="16113284-56cd-4908-be7b-2e8307746562" providerId="ADAL" clId="{EC5A29A0-6FE6-4684-B495-FE1D557CAAAE}" dt="2020-01-27T04:16:37.491" v="1135" actId="47"/>
          <pc:sldLayoutMkLst>
            <pc:docMk/>
            <pc:sldMasterMk cId="564309613" sldId="2147484963"/>
            <pc:sldLayoutMk cId="541973050" sldId="2147484995"/>
          </pc:sldLayoutMkLst>
        </pc:sldLayoutChg>
        <pc:sldLayoutChg chg="del">
          <pc:chgData name="Dandy Weyn" userId="16113284-56cd-4908-be7b-2e8307746562" providerId="ADAL" clId="{EC5A29A0-6FE6-4684-B495-FE1D557CAAAE}" dt="2020-01-27T02:18:34.786" v="717" actId="47"/>
          <pc:sldLayoutMkLst>
            <pc:docMk/>
            <pc:sldMasterMk cId="564309613" sldId="2147484963"/>
            <pc:sldLayoutMk cId="213857318" sldId="2147485161"/>
          </pc:sldLayoutMkLst>
        </pc:sldLayoutChg>
      </pc:sldMasterChg>
      <pc:sldMasterChg chg="modSp">
        <pc:chgData name="Dandy Weyn" userId="16113284-56cd-4908-be7b-2e8307746562" providerId="ADAL" clId="{EC5A29A0-6FE6-4684-B495-FE1D557CAAAE}" dt="2020-01-27T04:17:01.241" v="1136" actId="20577"/>
        <pc:sldMasterMkLst>
          <pc:docMk/>
          <pc:sldMasterMk cId="2531963913" sldId="2147485163"/>
        </pc:sldMasterMkLst>
        <pc:spChg chg="mod">
          <ac:chgData name="Dandy Weyn" userId="16113284-56cd-4908-be7b-2e8307746562" providerId="ADAL" clId="{EC5A29A0-6FE6-4684-B495-FE1D557CAAAE}" dt="2020-01-27T04:17:01.241" v="1136" actId="20577"/>
          <ac:spMkLst>
            <pc:docMk/>
            <pc:sldMasterMk cId="2531963913" sldId="2147485163"/>
            <ac:spMk id="6" creationId="{CE6EC02A-CB3A-AA46-9CFC-E614F67AF131}"/>
          </ac:spMkLst>
        </pc:spChg>
      </pc:sldMasterChg>
      <pc:sldMasterChg chg="delSp modSp">
        <pc:chgData name="Dandy Weyn" userId="16113284-56cd-4908-be7b-2e8307746562" providerId="ADAL" clId="{EC5A29A0-6FE6-4684-B495-FE1D557CAAAE}" dt="2020-01-27T04:15:32.396" v="1131" actId="478"/>
        <pc:sldMasterMkLst>
          <pc:docMk/>
          <pc:sldMasterMk cId="1894748394" sldId="2147485196"/>
        </pc:sldMasterMkLst>
        <pc:spChg chg="del mod">
          <ac:chgData name="Dandy Weyn" userId="16113284-56cd-4908-be7b-2e8307746562" providerId="ADAL" clId="{EC5A29A0-6FE6-4684-B495-FE1D557CAAAE}" dt="2020-01-27T04:15:32.396" v="1131" actId="478"/>
          <ac:spMkLst>
            <pc:docMk/>
            <pc:sldMasterMk cId="1894748394" sldId="2147485196"/>
            <ac:spMk id="49" creationId="{FC66C413-AED4-8E4C-9F76-3676165F125D}"/>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6/9/2020 4:51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6/9/2020 4:51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ca/blog/analytics-in-azure-is-up-to-14x-faster-and-costs-94-less-than-other-cloud-providers-why-go-anywhere-els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icrosoft.com/en-us/open-data-initiativ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6/9/2020 4:51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5646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r>
              <a:rPr lang="en-US" sz="900" b="0" dirty="0"/>
              <a:t>The data warehouse architecture in Azure Synapse Analytics is build around the core fundamentals of Massively Parallel Processing (MPP)</a:t>
            </a:r>
          </a:p>
          <a:p>
            <a:endParaRPr lang="en-US" sz="900" b="0" dirty="0"/>
          </a:p>
          <a:p>
            <a:r>
              <a:rPr lang="en-US" sz="900" b="0" dirty="0"/>
              <a:t>&lt;Click 1&gt;</a:t>
            </a:r>
          </a:p>
          <a:p>
            <a:endParaRPr lang="en-US" sz="900" b="0" dirty="0"/>
          </a:p>
          <a:p>
            <a:r>
              <a:rPr lang="en-US" sz="900" b="0" dirty="0"/>
              <a:t>A control node takes ownership of query orchestration.</a:t>
            </a:r>
          </a:p>
          <a:p>
            <a:endParaRPr lang="en-US" sz="900" b="0" dirty="0"/>
          </a:p>
          <a:p>
            <a:r>
              <a:rPr lang="en-US" sz="900" b="0" dirty="0"/>
              <a:t>&lt;Click 2&gt;</a:t>
            </a:r>
          </a:p>
          <a:p>
            <a:endParaRPr lang="en-US" sz="900" b="0" dirty="0"/>
          </a:p>
          <a:p>
            <a:r>
              <a:rPr lang="en-US" sz="900" b="0" dirty="0"/>
              <a:t>When a query is submitted to the data warehouse, the query is pushed down for processing to each of the compute nodes.</a:t>
            </a:r>
          </a:p>
          <a:p>
            <a:r>
              <a:rPr lang="en-US" sz="900" b="0" dirty="0"/>
              <a:t>Note, when you understand how this compute can now execute querying in parallel, we’ll dive into the best practices of loading data.</a:t>
            </a:r>
          </a:p>
          <a:p>
            <a:endParaRPr lang="en-US" sz="9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Synapse Analytics MPP architecture with the following link:</a:t>
            </a:r>
          </a:p>
          <a:p>
            <a:endParaRPr lang="en-US" sz="900" b="0" dirty="0"/>
          </a:p>
          <a:p>
            <a:r>
              <a:rPr lang="en-US" sz="900" b="0" dirty="0"/>
              <a:t>https://docs.microsoft.com/en-us/azure/sql-data-warehouse/massively-parallel-processing-mpp-architecture#sql-analytics-mpp-architecture-components</a:t>
            </a:r>
          </a:p>
          <a:p>
            <a:endParaRPr lang="en-US" sz="900" b="0" dirty="0"/>
          </a:p>
          <a:p>
            <a:r>
              <a:rPr lang="en-US" sz="900" b="0" dirty="0"/>
              <a:t>You don’t need to go into the details, that is covered as part of the best practice presented in this session.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183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t>TALKING POINTS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In previous sessions we discussed data ingestion, data storage and an overall modern data warehouse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Let’s focus on how we will load data from cloud-based storage, directly into a data warehouse in Azure Synapse Analytics.</a:t>
            </a:r>
          </a:p>
          <a:p>
            <a:endParaRPr lang="en-US" sz="900" dirty="0"/>
          </a:p>
          <a:p>
            <a:r>
              <a:rPr lang="en-US" sz="900" b="1" dirty="0"/>
              <a:t>PRESENTER GUIDANCE AND NOTES</a:t>
            </a:r>
          </a:p>
          <a:p>
            <a:endParaRPr lang="en-US" sz="900" b="1" dirty="0"/>
          </a:p>
          <a:p>
            <a:r>
              <a:rPr lang="en-US" sz="900" b="0" dirty="0"/>
              <a:t>This information is used to serve as a reminder of information you will need to know to present this slide</a:t>
            </a:r>
          </a:p>
          <a:p>
            <a:endParaRPr lang="en-US" sz="900" b="0" dirty="0"/>
          </a:p>
          <a:p>
            <a:r>
              <a:rPr lang="en-US" sz="1000" b="0" dirty="0"/>
              <a:t>Refresh yourself with an overview of Azure Synapse Analytics key components and processes for a holistic overview of the loading design goals with the following link:</a:t>
            </a:r>
          </a:p>
          <a:p>
            <a:endParaRPr lang="en-US" sz="1000" b="0" dirty="0"/>
          </a:p>
          <a:p>
            <a:r>
              <a:rPr lang="en-US" sz="1000" b="0" dirty="0"/>
              <a:t>https://docs.microsoft.com/en-us/azure/sql-data-warehouse/sql-data-warehouse-overview-what-is#key-component-of-a-big-data-solution</a:t>
            </a:r>
            <a:endParaRPr lang="en-US" sz="900"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4:51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482948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One of the key aspects of maximizing performance in a cloud-scale data warehouse is understanding how table distribution and partitioning works.</a:t>
            </a:r>
            <a:br>
              <a:rPr lang="en-US" sz="900" dirty="0"/>
            </a:br>
            <a:r>
              <a:rPr lang="en-US" sz="900" dirty="0"/>
              <a:t>Let’s have a look.</a:t>
            </a:r>
          </a:p>
          <a:p>
            <a:endParaRPr lang="en-US" sz="900" dirty="0"/>
          </a:p>
          <a:p>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25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TALKING POINTS</a:t>
            </a:r>
          </a:p>
          <a:p>
            <a:endParaRPr lang="en-US" sz="800" dirty="0"/>
          </a:p>
          <a:p>
            <a:r>
              <a:rPr lang="en-US" sz="882" b="1" i="0" u="none" strike="noStrike" kern="1200" dirty="0">
                <a:solidFill>
                  <a:schemeClr val="tx1"/>
                </a:solidFill>
                <a:effectLst/>
                <a:latin typeface="Segoe UI" panose="020B0502040204020203" pitchFamily="34" charset="0"/>
                <a:ea typeface="+mn-ea"/>
                <a:cs typeface="+mn-cs"/>
              </a:rPr>
              <a:t>Distributions</a:t>
            </a:r>
          </a:p>
          <a:p>
            <a:r>
              <a:rPr lang="en-US" sz="882" b="0" i="0" u="none" strike="noStrike" kern="1200" dirty="0">
                <a:solidFill>
                  <a:schemeClr val="tx1"/>
                </a:solidFill>
                <a:effectLst/>
                <a:latin typeface="Segoe UI" panose="020B0502040204020203" pitchFamily="34" charset="0"/>
                <a:ea typeface="+mn-ea"/>
                <a:cs typeface="+mn-cs"/>
              </a:rPr>
              <a:t>A distribution is the basic unit of storage and processing for parallel queries that run on distributed data. When SQL Analytics runs a query, the work is divided into 60 smaller queries that run in parallel.</a:t>
            </a:r>
          </a:p>
          <a:p>
            <a:r>
              <a:rPr lang="en-US" sz="882" b="0" i="0" u="none" strike="noStrike" kern="1200" dirty="0">
                <a:solidFill>
                  <a:schemeClr val="tx1"/>
                </a:solidFill>
                <a:effectLst/>
                <a:latin typeface="Segoe UI" panose="020B0502040204020203" pitchFamily="34" charset="0"/>
                <a:ea typeface="+mn-ea"/>
                <a:cs typeface="+mn-cs"/>
              </a:rPr>
              <a:t>Each of the 60 smaller queries runs on one of the data distributions. Each Compute node manages one or more of the 60 distributions. A SQL pool with maximum compute resources has one distribution per Compute node. A SQL pool with minimum compute resources has all the distributions on one compute node.</a:t>
            </a:r>
          </a:p>
          <a:p>
            <a:endParaRPr lang="en-US" sz="800" dirty="0"/>
          </a:p>
          <a:p>
            <a:r>
              <a:rPr lang="en-US" sz="800" dirty="0"/>
              <a:t>We’ll discuss 3 table distributions in detail.</a:t>
            </a:r>
          </a:p>
          <a:p>
            <a:endParaRPr lang="en-US" sz="800" dirty="0"/>
          </a:p>
          <a:p>
            <a:endParaRPr lang="en-US" sz="800" dirty="0"/>
          </a:p>
          <a:p>
            <a:r>
              <a:rPr lang="en-US" sz="800" b="1" dirty="0"/>
              <a:t>PRESENTER GUIDANCE AND NOTES</a:t>
            </a:r>
          </a:p>
          <a:p>
            <a:endParaRPr lang="en-US" sz="800" b="1" dirty="0"/>
          </a:p>
          <a:p>
            <a:r>
              <a:rPr lang="en-US" sz="800" b="0" dirty="0"/>
              <a:t>This information is used to serve as a reminder of information you will need to know to present this slide</a:t>
            </a:r>
          </a:p>
          <a:p>
            <a:endParaRPr lang="en-US" sz="800" b="0" dirty="0"/>
          </a:p>
          <a:p>
            <a:r>
              <a:rPr lang="en-US" sz="900" b="0" dirty="0"/>
              <a:t>Refresh yourself with an overview of distributions in Azure Synapse Analytics K with the following link:</a:t>
            </a:r>
          </a:p>
          <a:p>
            <a:endParaRPr lang="en-US" sz="900" b="0" dirty="0"/>
          </a:p>
          <a:p>
            <a:r>
              <a:rPr lang="en-US" sz="900" b="0" dirty="0"/>
              <a:t>https://docs.microsoft.com/en-us/azure/sql-data-warehouse/massively-parallel-processing-mpp-architecture#distributions</a:t>
            </a:r>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4:51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145628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900" b="1" dirty="0"/>
              <a:t>TALKING POINS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When not specifying the table partitioning in Azure Synapse Analytics, the table default will be round robin.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endParaRPr lang="en-US" sz="900" dirty="0"/>
          </a:p>
          <a:p>
            <a:endParaRPr lang="en-US" sz="900" dirty="0"/>
          </a:p>
          <a:p>
            <a:r>
              <a:rPr lang="en-US" sz="900" b="1" i="0" u="none" strike="noStrike" kern="1200" dirty="0">
                <a:solidFill>
                  <a:schemeClr val="tx1"/>
                </a:solidFill>
                <a:effectLst/>
                <a:latin typeface="Segoe UI" panose="020B0502040204020203" pitchFamily="34" charset="0"/>
                <a:ea typeface="+mn-ea"/>
                <a:cs typeface="+mn-cs"/>
              </a:rPr>
              <a:t>Round-robin distributed tables</a:t>
            </a:r>
          </a:p>
          <a:p>
            <a:r>
              <a:rPr lang="en-US" sz="900" b="0" i="0" u="none" strike="noStrike" kern="1200" dirty="0">
                <a:solidFill>
                  <a:schemeClr val="tx1"/>
                </a:solidFill>
                <a:effectLst/>
                <a:latin typeface="Segoe UI" panose="020B0502040204020203" pitchFamily="34" charset="0"/>
                <a:ea typeface="+mn-ea"/>
                <a:cs typeface="+mn-cs"/>
              </a:rPr>
              <a:t>A round-robin table is the simplest table to create and delivers fast performance when used as a staging table for loads.</a:t>
            </a:r>
          </a:p>
          <a:p>
            <a:r>
              <a:rPr lang="en-US" sz="900" b="0" i="0" u="none" strike="noStrike" kern="1200" dirty="0">
                <a:solidFill>
                  <a:schemeClr val="tx1"/>
                </a:solidFill>
                <a:effectLst/>
                <a:latin typeface="Segoe UI" panose="020B0502040204020203" pitchFamily="34" charset="0"/>
                <a:ea typeface="+mn-ea"/>
                <a:cs typeface="+mn-cs"/>
              </a:rPr>
              <a:t>A round-robin distributed table distributes data evenly across the table but without any further optimization.</a:t>
            </a:r>
            <a:br>
              <a:rPr lang="en-US" sz="900" b="0" i="0" u="none" strike="noStrike" kern="1200" dirty="0">
                <a:solidFill>
                  <a:schemeClr val="tx1"/>
                </a:solidFill>
                <a:effectLst/>
                <a:latin typeface="Segoe UI" panose="020B0502040204020203" pitchFamily="34" charset="0"/>
                <a:ea typeface="+mn-ea"/>
                <a:cs typeface="+mn-cs"/>
              </a:rPr>
            </a:br>
            <a:r>
              <a:rPr lang="en-US" sz="900" b="0" i="0" u="none" strike="noStrike" kern="1200" dirty="0">
                <a:solidFill>
                  <a:schemeClr val="tx1"/>
                </a:solidFill>
                <a:effectLst/>
                <a:latin typeface="Segoe UI" panose="020B0502040204020203" pitchFamily="34" charset="0"/>
                <a:ea typeface="+mn-ea"/>
                <a:cs typeface="+mn-cs"/>
              </a:rPr>
              <a:t> A distribution is first chosen at random and then buffers of rows are assigned to distributions sequentially. </a:t>
            </a:r>
            <a:br>
              <a:rPr lang="en-US" sz="900" b="0" i="0" u="none" strike="noStrike" kern="1200" dirty="0">
                <a:solidFill>
                  <a:schemeClr val="tx1"/>
                </a:solidFill>
                <a:effectLst/>
                <a:latin typeface="Segoe UI" panose="020B0502040204020203" pitchFamily="34" charset="0"/>
                <a:ea typeface="+mn-ea"/>
                <a:cs typeface="+mn-cs"/>
              </a:rPr>
            </a:br>
            <a:r>
              <a:rPr lang="en-US" sz="900" b="0" i="0" u="none" strike="noStrike" kern="1200" dirty="0">
                <a:solidFill>
                  <a:schemeClr val="tx1"/>
                </a:solidFill>
                <a:effectLst/>
                <a:latin typeface="Segoe UI" panose="020B0502040204020203" pitchFamily="34" charset="0"/>
                <a:ea typeface="+mn-ea"/>
                <a:cs typeface="+mn-cs"/>
              </a:rPr>
              <a:t>It is quick to load data into a round-robin table, but query performance can often be better with hash distributed tables. Joins on round-robin tables require reshuffling data, which takes additional time.</a:t>
            </a:r>
          </a:p>
          <a:p>
            <a:endParaRPr lang="en-US" sz="900" b="1" dirty="0"/>
          </a:p>
          <a:p>
            <a:r>
              <a:rPr lang="en-US" sz="900" b="0" i="0" u="none" strike="noStrike" kern="1200" dirty="0">
                <a:solidFill>
                  <a:schemeClr val="tx1"/>
                </a:solidFill>
                <a:effectLst/>
                <a:latin typeface="Segoe UI" panose="020B0502040204020203" pitchFamily="34" charset="0"/>
                <a:ea typeface="+mn-ea"/>
                <a:cs typeface="+mn-cs"/>
              </a:rPr>
              <a:t>Consider using the round-robin distribution for your table in the following scenarios:</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0" i="0" u="none" strike="noStrike" kern="1200" dirty="0">
                <a:solidFill>
                  <a:schemeClr val="tx1"/>
                </a:solidFill>
                <a:effectLst/>
                <a:latin typeface="Segoe UI" panose="020B0502040204020203" pitchFamily="34" charset="0"/>
                <a:ea typeface="+mn-ea"/>
                <a:cs typeface="+mn-cs"/>
              </a:rPr>
              <a:t>When getting started as a simple starting point since it is the default</a:t>
            </a:r>
          </a:p>
          <a:p>
            <a:r>
              <a:rPr lang="en-US" sz="900" b="0" i="0" u="none" strike="noStrike" kern="1200" dirty="0">
                <a:solidFill>
                  <a:schemeClr val="tx1"/>
                </a:solidFill>
                <a:effectLst/>
                <a:latin typeface="Segoe UI" panose="020B0502040204020203" pitchFamily="34" charset="0"/>
                <a:ea typeface="+mn-ea"/>
                <a:cs typeface="+mn-cs"/>
              </a:rPr>
              <a:t>If there is no obvious joining key</a:t>
            </a:r>
          </a:p>
          <a:p>
            <a:r>
              <a:rPr lang="en-US" sz="900" b="0" i="0" u="none" strike="noStrike" kern="1200" dirty="0">
                <a:solidFill>
                  <a:schemeClr val="tx1"/>
                </a:solidFill>
                <a:effectLst/>
                <a:latin typeface="Segoe UI" panose="020B0502040204020203" pitchFamily="34" charset="0"/>
                <a:ea typeface="+mn-ea"/>
                <a:cs typeface="+mn-cs"/>
              </a:rPr>
              <a:t>If there is not good candidate column for hash distributing the table</a:t>
            </a:r>
          </a:p>
          <a:p>
            <a:r>
              <a:rPr lang="en-US" sz="900" b="0" i="0" u="none" strike="noStrike" kern="1200" dirty="0">
                <a:solidFill>
                  <a:schemeClr val="tx1"/>
                </a:solidFill>
                <a:effectLst/>
                <a:latin typeface="Segoe UI" panose="020B0502040204020203" pitchFamily="34" charset="0"/>
                <a:ea typeface="+mn-ea"/>
                <a:cs typeface="+mn-cs"/>
              </a:rPr>
              <a:t>If the table does not share a common join key with other tables</a:t>
            </a:r>
          </a:p>
          <a:p>
            <a:r>
              <a:rPr lang="en-US" sz="900" b="0" i="0" u="none" strike="noStrike" kern="1200" dirty="0">
                <a:solidFill>
                  <a:schemeClr val="tx1"/>
                </a:solidFill>
                <a:effectLst/>
                <a:latin typeface="Segoe UI" panose="020B0502040204020203" pitchFamily="34" charset="0"/>
                <a:ea typeface="+mn-ea"/>
                <a:cs typeface="+mn-cs"/>
              </a:rPr>
              <a:t>If the join is less significant than other joins in the query</a:t>
            </a:r>
          </a:p>
          <a:p>
            <a:r>
              <a:rPr lang="en-US" sz="900" b="0" i="0" u="none" strike="noStrike" kern="1200" dirty="0">
                <a:solidFill>
                  <a:schemeClr val="tx1"/>
                </a:solidFill>
                <a:effectLst/>
                <a:latin typeface="Segoe UI" panose="020B0502040204020203" pitchFamily="34" charset="0"/>
                <a:ea typeface="+mn-ea"/>
                <a:cs typeface="+mn-cs"/>
              </a:rPr>
              <a:t>When the table is a temporary staging table</a:t>
            </a:r>
          </a:p>
          <a:p>
            <a:endParaRPr lang="en-US" sz="900" dirty="0"/>
          </a:p>
          <a:p>
            <a:r>
              <a:rPr lang="en-US" sz="900" b="1" dirty="0"/>
              <a:t>PRESENTER GUIDANCE AND NOTES</a:t>
            </a:r>
          </a:p>
          <a:p>
            <a:endParaRPr lang="en-US" sz="900" b="1" dirty="0"/>
          </a:p>
          <a:p>
            <a:r>
              <a:rPr lang="en-US" sz="900" b="0" dirty="0"/>
              <a:t>This information is used to serve as a reminder of information you will need to know to present this slide</a:t>
            </a:r>
          </a:p>
          <a:p>
            <a:endParaRPr lang="en-US" sz="900" b="0" dirty="0"/>
          </a:p>
          <a:p>
            <a:r>
              <a:rPr lang="en-US" sz="1000" b="0" dirty="0"/>
              <a:t>Refresh yourself with an overview of distributions in Azure Synapse Analytics K with the following link:</a:t>
            </a:r>
          </a:p>
          <a:p>
            <a:endParaRPr lang="en-US" sz="1000" b="0" dirty="0"/>
          </a:p>
          <a:p>
            <a:r>
              <a:rPr lang="en-US" sz="1000" b="0" dirty="0"/>
              <a:t>https://docs.microsoft.com/en-us/azure/sql-data-warehouse/massively-parallel-processing-mpp-architecture#round-robin-distributed-tables</a:t>
            </a:r>
          </a:p>
          <a:p>
            <a:endParaRPr lang="en-US" sz="1000" b="0" dirty="0"/>
          </a:p>
          <a:p>
            <a:r>
              <a:rPr lang="en-US" sz="882" kern="1200" dirty="0">
                <a:solidFill>
                  <a:schemeClr val="tx1"/>
                </a:solidFill>
                <a:effectLst/>
                <a:latin typeface="Segoe UI" panose="020B0502040204020203" pitchFamily="34" charset="0"/>
                <a:ea typeface="+mn-ea"/>
                <a:cs typeface="+mn-cs"/>
              </a:rPr>
              <a:t>Use round-robin for STAGING tables!</a:t>
            </a:r>
            <a:endParaRPr lang="en-US" sz="1000" b="0"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5:02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683932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800" b="1" dirty="0"/>
              <a:t>TALKING POINTS</a:t>
            </a:r>
          </a:p>
          <a:p>
            <a:endParaRPr lang="en-US" sz="800" dirty="0"/>
          </a:p>
          <a:p>
            <a:r>
              <a:rPr lang="en-US" sz="882" b="0" i="0" u="none" strike="noStrike" kern="1200" dirty="0">
                <a:solidFill>
                  <a:schemeClr val="tx1"/>
                </a:solidFill>
                <a:effectLst/>
                <a:latin typeface="Segoe UI" panose="020B0502040204020203" pitchFamily="34" charset="0"/>
                <a:ea typeface="+mn-ea"/>
                <a:cs typeface="+mn-cs"/>
              </a:rPr>
              <a:t>A hash distributed table can deliver the highest query performance for joins and aggregations on large tables.</a:t>
            </a:r>
          </a:p>
          <a:p>
            <a:r>
              <a:rPr lang="en-US" sz="882" b="0" i="0" u="none" strike="noStrike" kern="1200" dirty="0">
                <a:solidFill>
                  <a:schemeClr val="tx1"/>
                </a:solidFill>
                <a:effectLst/>
                <a:latin typeface="Segoe UI" panose="020B0502040204020203" pitchFamily="34" charset="0"/>
                <a:ea typeface="+mn-ea"/>
                <a:cs typeface="+mn-cs"/>
              </a:rPr>
              <a:t>To shard data into a hash-distributed table, SQL Analytics uses a hash function to deterministically assign each row to one distribution. In the table definition, one of the columns is designated as the distribution column. The hash function uses the values in the distribution column to assign each row to a distribution.</a:t>
            </a:r>
          </a:p>
          <a:p>
            <a:endParaRPr lang="en-US" sz="800" dirty="0"/>
          </a:p>
          <a:p>
            <a:r>
              <a:rPr lang="en-US" sz="800" b="0" i="0" u="none" strike="noStrike" kern="1200" dirty="0">
                <a:solidFill>
                  <a:schemeClr val="tx1"/>
                </a:solidFill>
                <a:effectLst/>
                <a:latin typeface="Segoe UI" panose="020B0502040204020203" pitchFamily="34" charset="0"/>
                <a:ea typeface="+mn-ea"/>
                <a:cs typeface="+mn-cs"/>
              </a:rPr>
              <a:t>Consider using the hash distribution for your table in the following scenarios:</a:t>
            </a:r>
          </a:p>
          <a:p>
            <a:endParaRPr lang="en-US" sz="800"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Distributes rows based on the value in the distribution column, using a deterministic hash function to assign each row to one distribution.</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Is designed to achieve high performance for queries that run against large fact tables in a star schema.</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Choosing a good distribution column is important to ensure the hash distribution performs well</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As a starting point, use on tables that are greater than 2GB in size and has frequent inserts, updates and deleted</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But don’t choose a volatile column for the hash distributed column</a:t>
            </a:r>
          </a:p>
          <a:p>
            <a:endParaRPr lang="en-US" sz="800" dirty="0"/>
          </a:p>
          <a:p>
            <a:r>
              <a:rPr lang="en-US" sz="800" b="1" dirty="0"/>
              <a:t>PRESENTER GUIDANC AND NOTES</a:t>
            </a:r>
          </a:p>
          <a:p>
            <a:endParaRPr lang="en-US" sz="800" b="1" dirty="0"/>
          </a:p>
          <a:p>
            <a:r>
              <a:rPr lang="en-US" sz="800" b="0" dirty="0"/>
              <a:t>This information is used to serve as a reminder of information you will need to know to present this slide</a:t>
            </a:r>
          </a:p>
          <a:p>
            <a:endParaRPr lang="en-US" sz="800" b="0" dirty="0"/>
          </a:p>
          <a:p>
            <a:r>
              <a:rPr lang="en-US" sz="900" b="0" dirty="0"/>
              <a:t>Refresh yourself with an overview of distributions in Azure Synapse Analytics K with the following link:</a:t>
            </a:r>
          </a:p>
          <a:p>
            <a:endParaRPr lang="en-US" sz="900" b="0" dirty="0"/>
          </a:p>
          <a:p>
            <a:r>
              <a:rPr lang="en-US" sz="900" b="0" dirty="0"/>
              <a:t>https://docs.microsoft.com/en-us/azure/sql-data-warehouse/massively-parallel-processing-mpp-architecture#hash-distributed-tables</a:t>
            </a:r>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4:51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883739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dirty="0"/>
              <a:t>TALKING POINTS</a:t>
            </a:r>
          </a:p>
          <a:p>
            <a:endParaRPr lang="en-US" sz="900" dirty="0"/>
          </a:p>
          <a:p>
            <a:r>
              <a:rPr lang="en-US" sz="882" b="0" i="0" u="none" strike="noStrike" kern="1200" dirty="0">
                <a:solidFill>
                  <a:schemeClr val="tx1"/>
                </a:solidFill>
                <a:effectLst/>
                <a:latin typeface="Segoe UI" panose="020B0502040204020203" pitchFamily="34" charset="0"/>
                <a:ea typeface="+mn-ea"/>
                <a:cs typeface="+mn-cs"/>
              </a:rPr>
              <a:t>replicated table provides the fastest query performance for small tables.</a:t>
            </a:r>
          </a:p>
          <a:p>
            <a:r>
              <a:rPr lang="en-US" sz="882" b="0" i="0" u="none" strike="noStrike" kern="1200" dirty="0">
                <a:solidFill>
                  <a:schemeClr val="tx1"/>
                </a:solidFill>
                <a:effectLst/>
                <a:latin typeface="Segoe UI" panose="020B0502040204020203" pitchFamily="34" charset="0"/>
                <a:ea typeface="+mn-ea"/>
                <a:cs typeface="+mn-cs"/>
              </a:rPr>
              <a:t>A table that is replicated caches a full copy of the table on each compute node. </a:t>
            </a:r>
          </a:p>
          <a:p>
            <a:r>
              <a:rPr lang="en-US" sz="882" b="0" i="0" u="none" strike="noStrike" kern="1200" dirty="0">
                <a:solidFill>
                  <a:schemeClr val="tx1"/>
                </a:solidFill>
                <a:effectLst/>
                <a:latin typeface="Segoe UI" panose="020B0502040204020203" pitchFamily="34" charset="0"/>
                <a:ea typeface="+mn-ea"/>
                <a:cs typeface="+mn-cs"/>
              </a:rPr>
              <a:t>Consequently, replicating a table removes the need to transfer data among compute nodes before a join or aggregation. </a:t>
            </a:r>
          </a:p>
          <a:p>
            <a:r>
              <a:rPr lang="en-US" sz="882" b="0" i="0" u="none" strike="noStrike" kern="1200" dirty="0">
                <a:solidFill>
                  <a:schemeClr val="tx1"/>
                </a:solidFill>
                <a:effectLst/>
                <a:latin typeface="Segoe UI" panose="020B0502040204020203" pitchFamily="34" charset="0"/>
                <a:ea typeface="+mn-ea"/>
                <a:cs typeface="+mn-cs"/>
              </a:rPr>
              <a:t>Replicated tables are best utilized with small tables.</a:t>
            </a:r>
          </a:p>
          <a:p>
            <a:r>
              <a:rPr lang="en-US" sz="882" b="0" i="0" u="none" strike="noStrike" kern="1200" dirty="0">
                <a:solidFill>
                  <a:schemeClr val="tx1"/>
                </a:solidFill>
                <a:effectLst/>
                <a:latin typeface="Segoe UI" panose="020B0502040204020203" pitchFamily="34" charset="0"/>
                <a:ea typeface="+mn-ea"/>
                <a:cs typeface="+mn-cs"/>
              </a:rPr>
              <a:t>Extra storage is required and there is additional overhead that is incurred when writing data, which make large tables impractical.</a:t>
            </a:r>
          </a:p>
          <a:p>
            <a:endParaRPr lang="en-US" sz="900" dirty="0"/>
          </a:p>
          <a:p>
            <a:r>
              <a:rPr lang="en-US" sz="900" b="0" i="0" u="none" strike="noStrike" kern="1200" dirty="0">
                <a:solidFill>
                  <a:schemeClr val="tx1"/>
                </a:solidFill>
                <a:effectLst/>
                <a:latin typeface="Segoe UI" panose="020B0502040204020203" pitchFamily="34" charset="0"/>
                <a:ea typeface="+mn-ea"/>
                <a:cs typeface="+mn-cs"/>
              </a:rPr>
              <a:t>Consider using the replicated distribution for your table in the following scenarios:</a:t>
            </a:r>
          </a:p>
          <a:p>
            <a:endParaRPr lang="en-US" sz="900"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A full copy of a table is placed on every single compute node to minimize data movement</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Works well for dimension tables in a star schema that are less than 2GB in size and are used regularly in queries with simple predicates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Should not be used on dimension tables that are updated on a regular basis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You can convert existing round-robin tables to replicated tables to take advantage of the feature using a CTAS statement</a:t>
            </a:r>
          </a:p>
          <a:p>
            <a:endParaRPr lang="en-US" sz="900" dirty="0"/>
          </a:p>
          <a:p>
            <a:r>
              <a:rPr lang="en-US" sz="900" b="1" dirty="0"/>
              <a:t>PRESENTER GUIDANCE AND NOTES</a:t>
            </a:r>
          </a:p>
          <a:p>
            <a:endParaRPr lang="en-US" sz="900" b="1" dirty="0"/>
          </a:p>
          <a:p>
            <a:r>
              <a:rPr lang="en-US" sz="900" b="0" dirty="0"/>
              <a:t>This information is used to serve as a reminder of information you will need to know to present this slide</a:t>
            </a:r>
          </a:p>
          <a:p>
            <a:endParaRPr lang="en-US" sz="900" b="0" dirty="0"/>
          </a:p>
          <a:p>
            <a:r>
              <a:rPr lang="en-US" sz="1000" b="0" dirty="0"/>
              <a:t>Refresh yourself with an overview of distributions in Azure Synapse Analytics K with the following link:</a:t>
            </a:r>
          </a:p>
          <a:p>
            <a:endParaRPr lang="en-US" sz="1000" b="0" dirty="0"/>
          </a:p>
          <a:p>
            <a:r>
              <a:rPr lang="en-US" sz="1000" b="0" dirty="0"/>
              <a:t>https://docs.microsoft.com/en-us/azure/sql-data-warehouse/massively-parallel-processing-mpp-architecture#replicated-tables</a:t>
            </a:r>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4:51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53850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TALKING POINTS</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To improve query performance, it is always preferred to CREATE STATISTICS after LOADING.</a:t>
            </a:r>
          </a:p>
          <a:p>
            <a:endParaRPr lang="en-US" sz="800" dirty="0"/>
          </a:p>
          <a:p>
            <a:r>
              <a:rPr lang="en-US" sz="800" dirty="0"/>
              <a:t>To improve query performance, it's important to create statistics on all </a:t>
            </a:r>
          </a:p>
          <a:p>
            <a:r>
              <a:rPr lang="en-US" sz="800" dirty="0"/>
              <a:t>columns of all tables after the first load, or substantial changes occur </a:t>
            </a:r>
          </a:p>
          <a:p>
            <a:r>
              <a:rPr lang="en-US" sz="800" dirty="0"/>
              <a:t>in the data. This can be done manually, or you can enable auto-create statistics.</a:t>
            </a:r>
          </a:p>
          <a:p>
            <a:endParaRPr lang="en-US" sz="800" dirty="0"/>
          </a:p>
          <a:p>
            <a:r>
              <a:rPr lang="en-US" sz="800" b="1" dirty="0"/>
              <a:t>PRESENTER GUIDANCE AND NOTES</a:t>
            </a:r>
          </a:p>
          <a:p>
            <a:endParaRPr lang="en-US" sz="800" b="1" dirty="0"/>
          </a:p>
          <a:p>
            <a:r>
              <a:rPr lang="en-US" sz="800" b="0" dirty="0"/>
              <a:t>This information is used to serve as a reminder of information you will need to know to present this slide</a:t>
            </a:r>
          </a:p>
          <a:p>
            <a:endParaRPr lang="en-US" sz="800" b="0" dirty="0"/>
          </a:p>
          <a:p>
            <a:r>
              <a:rPr lang="en-US" sz="900" b="0" dirty="0"/>
              <a:t>Refresh yourself with an overview of statistics in Azure Synapse Analytics with the following link:</a:t>
            </a:r>
          </a:p>
          <a:p>
            <a:endParaRPr lang="en-US" sz="900" b="0" dirty="0"/>
          </a:p>
          <a:p>
            <a:r>
              <a:rPr lang="en-US" sz="900" b="0" dirty="0"/>
              <a:t>https://docs.microsoft.com/en-us/azure/sql-data-warehouse/sql-data-warehouse-best-practices#maintain-statistics</a:t>
            </a:r>
            <a:endParaRPr lang="en-US" dirty="0"/>
          </a:p>
          <a:p>
            <a:endParaRPr lang="en-US" dirty="0"/>
          </a:p>
          <a:p>
            <a:r>
              <a:rPr lang="en-US" dirty="0"/>
              <a:t>Create statistics after loading</a:t>
            </a:r>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5:09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299692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GUIDANCE</a:t>
            </a:r>
          </a:p>
          <a:p>
            <a:endParaRPr lang="en-US" b="1" dirty="0"/>
          </a:p>
          <a:p>
            <a:r>
              <a:rPr lang="en-US" dirty="0"/>
              <a:t>Let’s have a look on our data load process using Polybase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REVIEW THE DETAILED DEMO GUIDE FOR STEPS AND PREREQUISITES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8023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Let’s talk about how to tune query performance</a:t>
            </a:r>
          </a:p>
          <a:p>
            <a:endParaRPr lang="en-US" sz="800" dirty="0"/>
          </a:p>
          <a:p>
            <a:endParaRPr lang="en-GB"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64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11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Similar to SQL Server, Azure Synapse Analytics supports Query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Query Store automatically captures a history of queries, plans, and runtime statistics and retains them for your review when monitoring your data warehouse. Query Store separates data by time windows so you can see database usage patterns and understand when plan changes happen.</a:t>
            </a:r>
            <a:endParaRPr lang="en-US" sz="900" dirty="0"/>
          </a:p>
          <a:p>
            <a:endParaRPr lang="en-US" sz="900" dirty="0"/>
          </a:p>
          <a:p>
            <a:r>
              <a:rPr lang="en-US" sz="900" dirty="0"/>
              <a:t>Prior to Query Store the DMVs used to query performance metrics was limited to 10,000 rows, which would not be helpful in certain scenarios. </a:t>
            </a:r>
          </a:p>
          <a:p>
            <a:endParaRPr lang="en-US" sz="900" dirty="0"/>
          </a:p>
          <a:p>
            <a:r>
              <a:rPr lang="en-US" sz="900" dirty="0"/>
              <a:t>Furthermore, the introduction of Query Store enables </a:t>
            </a:r>
            <a:r>
              <a:rPr lang="en-GB" sz="882" b="1" i="0" u="none" strike="noStrike" kern="1200" dirty="0">
                <a:solidFill>
                  <a:schemeClr val="tx1"/>
                </a:solidFill>
                <a:effectLst/>
                <a:latin typeface="Segoe UI" panose="020B0502040204020203" pitchFamily="34" charset="0"/>
                <a:ea typeface="+mn-ea"/>
                <a:cs typeface="+mn-cs"/>
              </a:rPr>
              <a:t>Automatic Performance Monitoring </a:t>
            </a:r>
            <a:endParaRPr lang="en-US" sz="900" dirty="0"/>
          </a:p>
          <a:p>
            <a:endParaRPr lang="en-US" sz="900" dirty="0"/>
          </a:p>
          <a:p>
            <a:r>
              <a:rPr lang="en-US" sz="900" b="1" dirty="0"/>
              <a:t>PRESENTER GUIDANCE AND NOTES</a:t>
            </a:r>
          </a:p>
          <a:p>
            <a:endParaRPr lang="en-US" sz="900" b="1" dirty="0"/>
          </a:p>
          <a:p>
            <a:r>
              <a:rPr lang="en-US" sz="900" b="0" dirty="0"/>
              <a:t>This information is used to serve as a reminder of information you will need to know to present this slide</a:t>
            </a:r>
          </a:p>
          <a:p>
            <a:endParaRPr lang="en-US" sz="900" b="0" dirty="0"/>
          </a:p>
          <a:p>
            <a:r>
              <a:rPr lang="en-US" sz="1000" b="0" dirty="0"/>
              <a:t>Refresh yourself with an overview of </a:t>
            </a:r>
            <a:r>
              <a:rPr lang="en-GB" sz="882" b="1" i="0" u="none" strike="noStrike" kern="1200" dirty="0">
                <a:solidFill>
                  <a:schemeClr val="tx1"/>
                </a:solidFill>
                <a:effectLst/>
                <a:latin typeface="Segoe UI" panose="020B0502040204020203" pitchFamily="34" charset="0"/>
                <a:ea typeface="+mn-ea"/>
                <a:cs typeface="+mn-cs"/>
              </a:rPr>
              <a:t>Automatic Performance Monitoring (Preview)</a:t>
            </a:r>
            <a:r>
              <a:rPr lang="en-US" sz="1000" b="0" dirty="0"/>
              <a:t> in Azure Synapse Analytics with the following link:</a:t>
            </a:r>
          </a:p>
          <a:p>
            <a:endParaRPr lang="en-US" sz="1000" b="0" dirty="0"/>
          </a:p>
          <a:p>
            <a:r>
              <a:rPr lang="en-US" sz="1000" b="0" dirty="0"/>
              <a:t>https://docs.microsoft.com/en-us/azure/sql-data-warehouse/release-notes-10-0-10106-0#december-2018</a:t>
            </a:r>
            <a:endParaRPr lang="en-US" dirty="0"/>
          </a:p>
          <a:p>
            <a:endParaRPr lang="en-US" dirty="0"/>
          </a:p>
          <a:p>
            <a:r>
              <a:rPr lang="en-US" dirty="0"/>
              <a:t>And </a:t>
            </a:r>
          </a:p>
          <a:p>
            <a:endParaRPr lang="en-US" dirty="0"/>
          </a:p>
          <a:p>
            <a:r>
              <a:rPr lang="en-GB" sz="882" b="1" i="0" u="none" strike="noStrike" kern="1200" dirty="0">
                <a:solidFill>
                  <a:schemeClr val="tx1"/>
                </a:solidFill>
                <a:effectLst/>
                <a:latin typeface="Segoe UI" panose="020B0502040204020203" pitchFamily="34" charset="0"/>
                <a:ea typeface="+mn-ea"/>
                <a:cs typeface="+mn-cs"/>
              </a:rPr>
              <a:t>Monitoring performance by using the Query Store</a:t>
            </a:r>
          </a:p>
          <a:p>
            <a:endParaRPr lang="en-GB" sz="882" b="1" i="0" u="none" strike="noStrike" kern="1200" dirty="0">
              <a:solidFill>
                <a:schemeClr val="tx1"/>
              </a:solidFill>
              <a:effectLst/>
              <a:latin typeface="Segoe UI" panose="020B0502040204020203" pitchFamily="34" charset="0"/>
              <a:ea typeface="+mn-ea"/>
              <a:cs typeface="+mn-cs"/>
            </a:endParaRPr>
          </a:p>
          <a:p>
            <a:r>
              <a:rPr lang="en-US" dirty="0"/>
              <a:t>https://docs.microsoft.com/en-us/sql/relational-databases/performance/monitoring-performance-by-using-the-query-store?view=sql-server-ver15</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Overcomes the 10,000-row limit of DMV’s, output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702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TALKING POINTS</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You can use the </a:t>
            </a:r>
            <a:r>
              <a:rPr kumimoji="0" lang="en-GB"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Sys.query_store_query</a:t>
            </a: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DMV against the query store to return the queries that have been issued against your Azure Synapse Analytics instance, then go to the right to run </a:t>
            </a:r>
            <a:r>
              <a:rPr kumimoji="0" lang="en-GB"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Sys.query_query_text</a:t>
            </a: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for the query details, or move down and run </a:t>
            </a:r>
            <a:r>
              <a:rPr kumimoji="0" lang="en-GB"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Sys.query_store_plan</a:t>
            </a: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to view the query plans that have been used to execute the query. For more in-depth information, you can view the runtime statistics of the query plan by executing the </a:t>
            </a:r>
            <a:r>
              <a:rPr kumimoji="0" lang="en-GB"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Sys.query_store_runtime_stats</a:t>
            </a: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DMV</a:t>
            </a:r>
          </a:p>
          <a:p>
            <a:endParaRPr lang="en-US" sz="800" dirty="0"/>
          </a:p>
          <a:p>
            <a:r>
              <a:rPr lang="en-US" sz="800" b="1" dirty="0"/>
              <a:t>PRESENTER GUIDANCE AND NOTES</a:t>
            </a:r>
          </a:p>
          <a:p>
            <a:endParaRPr lang="en-US" sz="800" b="1" dirty="0"/>
          </a:p>
          <a:p>
            <a:r>
              <a:rPr lang="en-US" sz="800" b="0" dirty="0"/>
              <a:t>This information is used to serve as a reminder of information you will need to know to present this slide</a:t>
            </a:r>
          </a:p>
          <a:p>
            <a:endParaRPr lang="en-US" sz="800" b="0" dirty="0"/>
          </a:p>
          <a:p>
            <a:r>
              <a:rPr lang="en-US" sz="900" b="0" kern="1200" dirty="0">
                <a:solidFill>
                  <a:schemeClr val="tx1"/>
                </a:solidFill>
                <a:latin typeface="Segoe UI" panose="020B0502040204020203" pitchFamily="34" charset="0"/>
                <a:ea typeface="+mn-ea"/>
                <a:cs typeface="+mn-cs"/>
              </a:rPr>
              <a:t>Refresh yourself with </a:t>
            </a:r>
            <a:r>
              <a:rPr lang="en-GB" sz="900" b="0" kern="1200" dirty="0">
                <a:solidFill>
                  <a:schemeClr val="tx1"/>
                </a:solidFill>
                <a:latin typeface="Segoe UI" panose="020B0502040204020203" pitchFamily="34" charset="0"/>
                <a:ea typeface="+mn-ea"/>
                <a:cs typeface="+mn-cs"/>
              </a:rPr>
              <a:t>related Views, Functions, and Procedures </a:t>
            </a:r>
            <a:r>
              <a:rPr lang="en-US" sz="900" b="0" kern="1200" dirty="0">
                <a:solidFill>
                  <a:schemeClr val="tx1"/>
                </a:solidFill>
                <a:latin typeface="Segoe UI" panose="020B0502040204020203" pitchFamily="34" charset="0"/>
                <a:ea typeface="+mn-ea"/>
                <a:cs typeface="+mn-cs"/>
              </a:rPr>
              <a:t>in Query Store with the following link:</a:t>
            </a:r>
          </a:p>
          <a:p>
            <a:endParaRPr lang="en-US" sz="900" b="0" dirty="0"/>
          </a:p>
          <a:p>
            <a:r>
              <a:rPr lang="en-US" sz="900" b="0" dirty="0"/>
              <a:t>https://docs.microsoft.com/en-us/sql/relational-databases/performance/monitoring-performance-by-using-the-query-store?view=sql-server-ver15#Related </a:t>
            </a:r>
            <a:endParaRPr lang="en-US" dirty="0"/>
          </a:p>
          <a:p>
            <a:endParaRPr lang="en-US" dirty="0"/>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4:51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401710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900" b="1" dirty="0"/>
              <a:t>TALKING POINTS</a:t>
            </a:r>
          </a:p>
          <a:p>
            <a:endParaRPr lang="en-US" sz="900" b="1" dirty="0"/>
          </a:p>
          <a:p>
            <a:r>
              <a:rPr lang="en-US" sz="900" b="0" dirty="0"/>
              <a:t>Let’s have a look how query execution with Query Data Store works.</a:t>
            </a:r>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&lt;Click&gt;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Queries are issued against the control node of Azure Synapse Analytics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&lt;Click&gt;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The control node passes the query onto the engine, that makes use of a query optimizer that will interact with the shell DB to get information about the data in the database such as statistics and other information to decide the most optimal route to retrieve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&lt;Click&gt;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The information is returned back to the engine in the form of an execution plan</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&lt;Click&gt;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The execution plan is executed across the database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&lt;Click&gt;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Post execution, information about the execution of the query is published to the Query data store.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Query store data is flushed to disc every 15 minutes, maintain a maximum retention of 7 days, for a maximum storage of 1GB.</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The maximum amount of query plans store per query is 200.</a:t>
            </a:r>
          </a:p>
          <a:p>
            <a:endParaRPr lang="en-US" sz="900" dirty="0"/>
          </a:p>
          <a:p>
            <a:r>
              <a:rPr lang="en-US" sz="900" b="1" dirty="0"/>
              <a:t>PRESENTER GUIDANCE AND NOTES</a:t>
            </a:r>
          </a:p>
          <a:p>
            <a:endParaRPr lang="en-US" sz="900" b="1" dirty="0"/>
          </a:p>
          <a:p>
            <a:r>
              <a:rPr lang="en-US" sz="900" b="0" dirty="0"/>
              <a:t>This information is used to serve as a reminder of information you will need to know to present this slide</a:t>
            </a:r>
          </a:p>
          <a:p>
            <a:endParaRPr lang="en-US" sz="900" b="0" dirty="0"/>
          </a:p>
          <a:p>
            <a:r>
              <a:rPr lang="en-US" sz="1000" b="0" kern="1200" dirty="0">
                <a:solidFill>
                  <a:schemeClr val="tx1"/>
                </a:solidFill>
                <a:latin typeface="Segoe UI" panose="020B0502040204020203" pitchFamily="34" charset="0"/>
                <a:ea typeface="+mn-ea"/>
                <a:cs typeface="+mn-cs"/>
              </a:rPr>
              <a:t>Refresh yourself with Query Store works with the following link:</a:t>
            </a:r>
          </a:p>
          <a:p>
            <a:endParaRPr lang="en-US" sz="1000" b="0" dirty="0"/>
          </a:p>
          <a:p>
            <a:r>
              <a:rPr lang="en-US" sz="1000" b="0" dirty="0"/>
              <a:t>https://docs.microsoft.com/en-gb/archive/blogs/dataplatform/query-store-how-it-works-how-to-use-it</a:t>
            </a:r>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4:51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462752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TALKING POINTS</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Let’s see how Azure Synapse Analytics can generate recommendations</a:t>
            </a:r>
          </a:p>
          <a:p>
            <a:endParaRPr lang="en-US" sz="800" dirty="0"/>
          </a:p>
          <a:p>
            <a:r>
              <a:rPr lang="en-US" sz="80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Any query operations telemetry data is captured.</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&lt;Click&gt;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The telemetry collected includes data skew and replicated table recommendations, statistics about the tables and columns. Information about the </a:t>
            </a:r>
            <a:r>
              <a:rPr kumimoji="0" lang="en-GB" sz="8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TempDB</a:t>
            </a: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and information regarding the adaptive cache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&lt;Click &gt;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You can then use the recommendation API, or the Azure Advisor to view the recommendations that are made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GB"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PRESENTER GUIDANCE AND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GB"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r>
              <a:rPr lang="en-US" sz="800" b="0" dirty="0"/>
              <a:t>This information is used to serve as a reminder of information you will need to know to present this slide</a:t>
            </a:r>
          </a:p>
          <a:p>
            <a:endParaRPr lang="en-US" sz="800" b="0" dirty="0"/>
          </a:p>
          <a:p>
            <a:r>
              <a:rPr lang="en-US" sz="900" b="0" kern="1200" dirty="0">
                <a:solidFill>
                  <a:schemeClr val="tx1"/>
                </a:solidFill>
                <a:latin typeface="Segoe UI" panose="020B0502040204020203" pitchFamily="34" charset="0"/>
                <a:ea typeface="+mn-ea"/>
                <a:cs typeface="+mn-cs"/>
              </a:rPr>
              <a:t>Refresh yourself with this 13 min video about the Query Store and recommendations with the following link:</a:t>
            </a:r>
          </a:p>
          <a:p>
            <a:endParaRPr lang="en-US" sz="900" b="0" dirty="0"/>
          </a:p>
          <a:p>
            <a:r>
              <a:rPr lang="en-US" sz="900" b="0" dirty="0"/>
              <a:t>https://youtu.be/1mYltCiTkmU</a:t>
            </a:r>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4:51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450261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549" b="1" dirty="0"/>
              <a:t>TALKING POINTS</a:t>
            </a:r>
          </a:p>
          <a:p>
            <a:endParaRPr lang="en-US" sz="2549" dirty="0"/>
          </a:p>
          <a:p>
            <a:r>
              <a:rPr lang="en-US" sz="2549" dirty="0"/>
              <a:t>In order to maximize query performance and throughput:</a:t>
            </a:r>
          </a:p>
          <a:p>
            <a:endParaRPr lang="en-US" sz="2549" dirty="0"/>
          </a:p>
          <a:p>
            <a:r>
              <a:rPr lang="en-US" sz="2549" dirty="0"/>
              <a:t>Select the proper table distribution – Replicate tables</a:t>
            </a:r>
          </a:p>
          <a:p>
            <a:pPr lvl="1"/>
            <a:r>
              <a:rPr lang="en-US" sz="2549" kern="1200" dirty="0">
                <a:solidFill>
                  <a:schemeClr val="tx1"/>
                </a:solidFill>
                <a:latin typeface="+mn-lt"/>
                <a:ea typeface="+mn-ea"/>
                <a:cs typeface="+mn-cs"/>
              </a:rPr>
              <a:t>Reduce data movement to increase workload performance</a:t>
            </a:r>
          </a:p>
          <a:p>
            <a:r>
              <a:rPr lang="en-US" sz="2549" dirty="0"/>
              <a:t>Detect data skew</a:t>
            </a:r>
          </a:p>
          <a:p>
            <a:pPr lvl="1"/>
            <a:r>
              <a:rPr lang="en-US" sz="2549" kern="1200" dirty="0">
                <a:solidFill>
                  <a:schemeClr val="tx1"/>
                </a:solidFill>
                <a:latin typeface="+mn-lt"/>
                <a:ea typeface="+mn-ea"/>
                <a:cs typeface="+mn-cs"/>
              </a:rPr>
              <a:t>Reconsider hash key causing physical data skew</a:t>
            </a:r>
          </a:p>
          <a:p>
            <a:pPr lvl="1"/>
            <a:r>
              <a:rPr lang="en-US" sz="2549" kern="1200" dirty="0">
                <a:solidFill>
                  <a:schemeClr val="tx1"/>
                </a:solidFill>
                <a:latin typeface="+mn-lt"/>
                <a:ea typeface="+mn-ea"/>
                <a:cs typeface="+mn-cs"/>
              </a:rPr>
              <a:t>Only as fast as your slowest distribution</a:t>
            </a:r>
          </a:p>
          <a:p>
            <a:r>
              <a:rPr lang="en-US" sz="2549" dirty="0"/>
              <a:t>Provision additional adaptive cache capacity</a:t>
            </a:r>
          </a:p>
          <a:p>
            <a:pPr lvl="1"/>
            <a:r>
              <a:rPr lang="en-US" sz="2549" kern="1200" dirty="0">
                <a:solidFill>
                  <a:schemeClr val="tx1"/>
                </a:solidFill>
                <a:latin typeface="+mn-lt"/>
                <a:ea typeface="+mn-ea"/>
                <a:cs typeface="+mn-cs"/>
              </a:rPr>
              <a:t>Increase cache hit percentage</a:t>
            </a:r>
          </a:p>
          <a:p>
            <a:r>
              <a:rPr lang="en-US" sz="2549" dirty="0"/>
              <a:t>Reduce tempdb contention</a:t>
            </a:r>
          </a:p>
          <a:p>
            <a:pPr lvl="1"/>
            <a:r>
              <a:rPr lang="en-US" sz="2549" kern="1200" dirty="0">
                <a:solidFill>
                  <a:schemeClr val="tx1"/>
                </a:solidFill>
                <a:latin typeface="+mn-lt"/>
                <a:ea typeface="+mn-ea"/>
                <a:cs typeface="+mn-cs"/>
              </a:rPr>
              <a:t>Scale or update resource class</a:t>
            </a:r>
          </a:p>
          <a:p>
            <a:r>
              <a:rPr lang="en-US" sz="2549" dirty="0"/>
              <a:t>Create and update statistics</a:t>
            </a:r>
          </a:p>
          <a:p>
            <a:pPr lvl="1"/>
            <a:r>
              <a:rPr lang="en-US" sz="2549" kern="1200" dirty="0">
                <a:solidFill>
                  <a:schemeClr val="tx1"/>
                </a:solidFill>
                <a:latin typeface="+mn-lt"/>
                <a:ea typeface="+mn-ea"/>
                <a:cs typeface="+mn-cs"/>
              </a:rPr>
              <a:t>Optimal plan selection</a:t>
            </a:r>
          </a:p>
          <a:p>
            <a:pPr lvl="1"/>
            <a:endParaRPr lang="en-US" sz="2549" kern="1200" dirty="0">
              <a:solidFill>
                <a:schemeClr val="tx1"/>
              </a:solidFill>
              <a:latin typeface="+mn-lt"/>
              <a:ea typeface="+mn-ea"/>
              <a:cs typeface="+mn-cs"/>
            </a:endParaRPr>
          </a:p>
          <a:p>
            <a:pPr lvl="1"/>
            <a:endParaRPr lang="en-US" sz="2549" kern="1200" dirty="0">
              <a:solidFill>
                <a:schemeClr val="tx1"/>
              </a:solidFill>
              <a:latin typeface="+mn-lt"/>
              <a:ea typeface="+mn-ea"/>
              <a:cs typeface="+mn-cs"/>
            </a:endParaRPr>
          </a:p>
          <a:p>
            <a:r>
              <a:rPr lang="en-US" sz="800" b="1" dirty="0"/>
              <a:t>PRESENTER GUIDANCE AND NOTES</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r>
              <a:rPr lang="en-US" sz="800" b="0" dirty="0"/>
              <a:t>This information is used to serve as a reminder of information you will need to know to present this slide</a:t>
            </a:r>
          </a:p>
          <a:p>
            <a:endParaRPr lang="en-US" sz="800" b="0" dirty="0"/>
          </a:p>
          <a:p>
            <a:r>
              <a:rPr lang="en-US" sz="900" b="0" kern="1200" dirty="0">
                <a:solidFill>
                  <a:schemeClr val="tx1"/>
                </a:solidFill>
                <a:latin typeface="Segoe UI" panose="020B0502040204020203" pitchFamily="34" charset="0"/>
                <a:ea typeface="+mn-ea"/>
                <a:cs typeface="+mn-cs"/>
              </a:rPr>
              <a:t>Refresh yourself with this 13 min video about the Query Store and recommendations with the following link:</a:t>
            </a:r>
          </a:p>
          <a:p>
            <a:endParaRPr lang="en-US" sz="900" b="0" dirty="0"/>
          </a:p>
          <a:p>
            <a:r>
              <a:rPr lang="en-US" sz="900" b="0" dirty="0"/>
              <a:t>https://youtu.be/1mYltCiTkmU</a:t>
            </a:r>
            <a:endParaRPr lang="en-US" dirty="0"/>
          </a:p>
          <a:p>
            <a:pPr lvl="1"/>
            <a:endParaRPr lang="en-US" sz="2549" kern="1200" dirty="0">
              <a:solidFill>
                <a:schemeClr val="tx1"/>
              </a:solidFill>
              <a:latin typeface="+mn-lt"/>
              <a:ea typeface="+mn-ea"/>
              <a:cs typeface="+mn-cs"/>
            </a:endParaRPr>
          </a:p>
          <a:p>
            <a:endParaRPr lang="en-US" sz="2353" dirty="0"/>
          </a:p>
          <a:p>
            <a:endParaRPr lang="en-US" sz="2353"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945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a:t>
            </a:r>
            <a:r>
              <a:rPr lang="en-US" sz="900" dirty="0">
                <a:solidFill>
                  <a:schemeClr val="accent3"/>
                </a:solidFill>
              </a:rPr>
              <a:t>aka.ms/DATA50MSLearnCollection</a:t>
            </a:r>
          </a:p>
          <a:p>
            <a:endParaRPr dirty="0"/>
          </a:p>
        </p:txBody>
      </p:sp>
    </p:spTree>
    <p:extLst>
      <p:ext uri="{BB962C8B-B14F-4D97-AF65-F5344CB8AC3E}">
        <p14:creationId xmlns:p14="http://schemas.microsoft.com/office/powerpoint/2010/main" val="677970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As mentioned at the beginning of the session, we bundled all resources to this session</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dirty="0">
                <a:solidFill>
                  <a:schemeClr val="tx1"/>
                </a:solidFill>
                <a:effectLst/>
                <a:latin typeface="Segoe UI" panose="020B0502040204020203" pitchFamily="34" charset="0"/>
                <a:ea typeface="+mn-ea"/>
                <a:cs typeface="+mn-cs"/>
              </a:rPr>
              <a:t>This Learning Path provides a step towards pursuing the Microsoft Certified: Azure Data Engineer Associate level certification.</a:t>
            </a:r>
          </a:p>
          <a:p>
            <a:r>
              <a:rPr lang="en-US" sz="882" b="0" i="0" u="none" strike="noStrike" kern="1200" dirty="0">
                <a:solidFill>
                  <a:schemeClr val="tx1"/>
                </a:solidFill>
                <a:effectLst/>
                <a:latin typeface="Segoe UI" panose="020B0502040204020203" pitchFamily="34" charset="0"/>
                <a:ea typeface="+mn-ea"/>
                <a:cs typeface="+mn-cs"/>
              </a:rPr>
              <a:t>The link to this certification, and the skills being measured on the certification exams associated with this role-based certifications are available for you here.</a:t>
            </a:r>
          </a:p>
        </p:txBody>
      </p:sp>
    </p:spTree>
    <p:extLst>
      <p:ext uri="{BB962C8B-B14F-4D97-AF65-F5344CB8AC3E}">
        <p14:creationId xmlns:p14="http://schemas.microsoft.com/office/powerpoint/2010/main" val="2261115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6204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a:p>
            <a:r>
              <a:rPr lang="en-US" sz="850" dirty="0">
                <a:latin typeface="Calibri"/>
                <a:cs typeface="Calibri"/>
              </a:rPr>
              <a:t>Introductions: Hi, my name is &lt;speaker name&gt; and in this session, optimize data warehousing query performance </a:t>
            </a:r>
          </a:p>
          <a:p>
            <a:endParaRPr lang="en-US" sz="850" b="1" dirty="0">
              <a:latin typeface="Calibri"/>
              <a:cs typeface="Calibr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u="none" strike="noStrike" kern="1200" dirty="0">
                <a:solidFill>
                  <a:schemeClr val="tx1"/>
                </a:solidFill>
                <a:effectLst/>
                <a:latin typeface="Segoe UI" panose="020B0502040204020203" pitchFamily="34" charset="0"/>
                <a:ea typeface="+mn-ea"/>
                <a:cs typeface="+mn-cs"/>
              </a:rPr>
              <a:t>To ensure optimal performance of their analytics solution and deliver insights to the entire organization, </a:t>
            </a:r>
            <a:r>
              <a:rPr lang="en-US" sz="882" b="0" i="1" u="none" strike="noStrike" kern="1200" dirty="0" err="1">
                <a:solidFill>
                  <a:schemeClr val="tx1"/>
                </a:solidFill>
                <a:effectLst/>
                <a:latin typeface="Segoe UI" panose="020B0502040204020203" pitchFamily="34" charset="0"/>
                <a:ea typeface="+mn-ea"/>
                <a:cs typeface="+mn-cs"/>
              </a:rPr>
              <a:t>TailWind</a:t>
            </a:r>
            <a:r>
              <a:rPr lang="en-US" sz="882" b="0" i="1" u="none" strike="noStrike" kern="1200" dirty="0">
                <a:solidFill>
                  <a:schemeClr val="tx1"/>
                </a:solidFill>
                <a:effectLst/>
                <a:latin typeface="Segoe UI" panose="020B0502040204020203" pitchFamily="34" charset="0"/>
                <a:ea typeface="+mn-ea"/>
                <a:cs typeface="+mn-cs"/>
              </a:rPr>
              <a:t> Traders implements best practices to maximize scale and throughput.</a:t>
            </a:r>
            <a:r>
              <a:rPr lang="en-US" sz="882" b="0" i="0" u="none" strike="noStrike" kern="1200" dirty="0">
                <a:solidFill>
                  <a:schemeClr val="tx1"/>
                </a:solidFill>
                <a:effectLst/>
                <a:latin typeface="Segoe UI" panose="020B0502040204020203" pitchFamily="34" charset="0"/>
                <a:ea typeface="+mn-ea"/>
                <a:cs typeface="+mn-cs"/>
              </a:rPr>
              <a:t> </a:t>
            </a:r>
          </a:p>
          <a:p>
            <a:endParaRPr lang="en-US" sz="850" b="1" dirty="0">
              <a:latin typeface="Calibri"/>
              <a:cs typeface="Calibri"/>
            </a:endParaRPr>
          </a:p>
          <a:p>
            <a:endParaRPr lang="en-US" sz="850" b="1" dirty="0">
              <a:latin typeface="Calibri"/>
              <a:cs typeface="Calibri"/>
            </a:endParaRPr>
          </a:p>
          <a:p>
            <a:r>
              <a:rPr lang="en-US" sz="850" b="1" dirty="0">
                <a:latin typeface="Calibri"/>
                <a:cs typeface="Calibri"/>
              </a:rPr>
              <a:t>PRESENTER NOTE: Validate whether all attendees attended DATA30 and DATA40 session, if not, you likely have to spend a bit more time on the initial slides which otherwise will be a refresh.</a:t>
            </a:r>
          </a:p>
          <a:p>
            <a:endParaRPr lang="en-US" sz="850" dirty="0">
              <a:latin typeface="Calibri"/>
              <a:cs typeface="Calibri"/>
            </a:endParaRPr>
          </a:p>
          <a:p>
            <a:r>
              <a:rPr lang="en-US" sz="850" dirty="0">
                <a:latin typeface="Calibri"/>
                <a:cs typeface="Calibri"/>
              </a:rPr>
              <a:t>As a presenter, I encourage you to think about use case scenarios and how they apply to your own, or your customers business problems, and how you see the potential of how you can help providing better insights through Cloud Scale Analytics.</a:t>
            </a:r>
          </a:p>
          <a:p>
            <a:endParaRPr lang="en-US" sz="850" dirty="0">
              <a:latin typeface="Calibri"/>
              <a:cs typeface="Calibri"/>
            </a:endParaRPr>
          </a:p>
          <a:p>
            <a:r>
              <a:rPr lang="en-US" sz="850" dirty="0">
                <a:latin typeface="Calibri"/>
                <a:cs typeface="Calibri"/>
              </a:rPr>
              <a:t>I appreciate and welcome questions &lt;pick your own preference here&gt;:</a:t>
            </a:r>
          </a:p>
          <a:p>
            <a:endParaRPr lang="en-US" sz="850" dirty="0">
              <a:latin typeface="Calibri"/>
              <a:cs typeface="Calibri"/>
            </a:endParaRPr>
          </a:p>
          <a:p>
            <a:pPr marL="171450" indent="-171450">
              <a:buFont typeface="Arial" panose="020B0604020202020204" pitchFamily="34" charset="0"/>
              <a:buChar char="•"/>
            </a:pPr>
            <a:r>
              <a:rPr lang="en-US" sz="850" dirty="0">
                <a:latin typeface="Calibri"/>
                <a:cs typeface="Calibri"/>
              </a:rPr>
              <a:t>During my presentation</a:t>
            </a:r>
          </a:p>
          <a:p>
            <a:pPr marL="171450" indent="-171450">
              <a:buFont typeface="Arial" panose="020B0604020202020204" pitchFamily="34" charset="0"/>
              <a:buChar char="•"/>
            </a:pPr>
            <a:r>
              <a:rPr lang="en-US" sz="850" dirty="0">
                <a:latin typeface="Calibri"/>
                <a:cs typeface="Calibri"/>
              </a:rPr>
              <a:t>During the presentation, but realize that not all your questions might be addressed, so might defer you to the Q&amp;A section of this presentation</a:t>
            </a:r>
          </a:p>
          <a:p>
            <a:pPr marL="171450" indent="-171450">
              <a:buFont typeface="Arial" panose="020B0604020202020204" pitchFamily="34" charset="0"/>
              <a:buChar char="•"/>
            </a:pPr>
            <a:r>
              <a:rPr lang="en-US" sz="850" dirty="0">
                <a:latin typeface="Calibri"/>
                <a:cs typeface="Calibri"/>
              </a:rPr>
              <a:t>At the end of the presentation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566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3312534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In this session well  focus on how to optimize data loading at volume in a cloud-scale enterprise data warehouse in Azure Synapse Analytics.</a:t>
            </a:r>
          </a:p>
          <a:p>
            <a:r>
              <a:rPr lang="en-US" dirty="0"/>
              <a:t>We’ll drill down into the definition of Polybase and learn on how to apply Data Loading best practices</a:t>
            </a:r>
          </a:p>
          <a:p>
            <a:endParaRPr dirty="0"/>
          </a:p>
        </p:txBody>
      </p:sp>
    </p:spTree>
    <p:extLst>
      <p:ext uri="{BB962C8B-B14F-4D97-AF65-F5344CB8AC3E}">
        <p14:creationId xmlns:p14="http://schemas.microsoft.com/office/powerpoint/2010/main" val="3757207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dirty="0"/>
              <a:t>In this session well  focus on how to optimize data loading at volume in a cloud-scale enterprise data warehouse in Azure Synapse Analytics.</a:t>
            </a:r>
          </a:p>
          <a:p>
            <a:r>
              <a:rPr lang="en-US" dirty="0"/>
              <a:t>We’ll drill down into the definition of Polybase and learn on how to apply Data Loading best practices</a:t>
            </a:r>
          </a:p>
          <a:p>
            <a:endParaRPr dirty="0"/>
          </a:p>
        </p:txBody>
      </p:sp>
    </p:spTree>
    <p:extLst>
      <p:ext uri="{BB962C8B-B14F-4D97-AF65-F5344CB8AC3E}">
        <p14:creationId xmlns:p14="http://schemas.microsoft.com/office/powerpoint/2010/main" val="3757207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b="1" dirty="0"/>
          </a:p>
          <a:p>
            <a:r>
              <a:rPr lang="en-US" sz="882" b="0" i="0" u="none" strike="noStrike" kern="1200" dirty="0">
                <a:solidFill>
                  <a:schemeClr val="tx1"/>
                </a:solidFill>
                <a:effectLst/>
                <a:latin typeface="Segoe UI" panose="020B0502040204020203" pitchFamily="34" charset="0"/>
                <a:ea typeface="+mn-ea"/>
                <a:cs typeface="+mn-cs"/>
              </a:rPr>
              <a:t>If you haven’t heard about Azure Synapse Analytics, then let’s start demystifying some of the areas around it.</a:t>
            </a:r>
            <a:endParaRPr lang="en-GB"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072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u="none" strike="noStrike" kern="1200" dirty="0">
                <a:solidFill>
                  <a:schemeClr val="tx1"/>
                </a:solidFill>
                <a:effectLst/>
                <a:latin typeface="Segoe UI" panose="020B0502040204020203" pitchFamily="34" charset="0"/>
                <a:ea typeface="+mn-ea"/>
                <a:cs typeface="+mn-cs"/>
              </a:rPr>
              <a:t>Azure Synapse is Azure SQL Data Warehouse evolved</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82" b="1" i="0" u="none" strike="noStrike" kern="1200" cap="none" spc="0" normalizeH="0" baseline="0" noProof="0" dirty="0">
              <a:ln>
                <a:noFill/>
              </a:ln>
              <a:solidFill>
                <a:schemeClr val="tx1"/>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a:ea typeface="+mn-ea"/>
                <a:cs typeface="+mn-cs"/>
              </a:rPr>
              <a:t>Azure Synapse Analytics is a </a:t>
            </a:r>
            <a:r>
              <a:rPr kumimoji="0" lang="en-US" sz="900" b="1" i="0" u="none" strike="noStrike" kern="1200" cap="none" spc="0" normalizeH="0" baseline="0" noProof="0" dirty="0">
                <a:ln>
                  <a:noFill/>
                </a:ln>
                <a:solidFill>
                  <a:srgbClr val="50E6FF"/>
                </a:solidFill>
                <a:effectLst/>
                <a:uLnTx/>
                <a:uFillTx/>
                <a:latin typeface="Segoe UI"/>
                <a:ea typeface="+mn-ea"/>
                <a:cs typeface="+mn-cs"/>
              </a:rPr>
              <a:t>limitless</a:t>
            </a:r>
            <a:r>
              <a:rPr kumimoji="0" lang="en-US" sz="900" b="0" i="0" u="none" strike="noStrike" kern="1200" cap="none" spc="0" normalizeH="0" baseline="0" noProof="0" dirty="0">
                <a:ln>
                  <a:noFill/>
                </a:ln>
                <a:solidFill>
                  <a:prstClr val="white"/>
                </a:solidFill>
                <a:effectLst/>
                <a:uLnTx/>
                <a:uFillTx/>
                <a:latin typeface="Segoe UI"/>
                <a:ea typeface="+mn-ea"/>
                <a:cs typeface="+mn-cs"/>
              </a:rPr>
              <a:t> analytics service with </a:t>
            </a:r>
            <a:r>
              <a:rPr kumimoji="0" lang="en-US" sz="900" b="1" i="0" u="none" strike="noStrike" kern="1200" cap="none" spc="0" normalizeH="0" baseline="0" noProof="0" dirty="0">
                <a:ln>
                  <a:noFill/>
                </a:ln>
                <a:solidFill>
                  <a:srgbClr val="50E6FF"/>
                </a:solidFill>
                <a:effectLst/>
                <a:uLnTx/>
                <a:uFillTx/>
                <a:latin typeface="Segoe UI"/>
                <a:ea typeface="+mn-ea"/>
                <a:cs typeface="+mn-cs"/>
              </a:rPr>
              <a:t>unmatched time to insight</a:t>
            </a:r>
            <a:r>
              <a:rPr kumimoji="0" lang="en-US" sz="900" b="0" i="0" u="none" strike="noStrike" kern="1200" cap="none" spc="0" normalizeH="0" baseline="0" noProof="0" dirty="0">
                <a:ln>
                  <a:noFill/>
                </a:ln>
                <a:solidFill>
                  <a:prstClr val="white"/>
                </a:solidFill>
                <a:effectLst/>
                <a:uLnTx/>
                <a:uFillTx/>
                <a:latin typeface="Segoe UI"/>
                <a:ea typeface="+mn-ea"/>
                <a:cs typeface="+mn-cs"/>
              </a:rPr>
              <a:t>, that delivers insights from all your data, </a:t>
            </a:r>
            <a:r>
              <a:rPr kumimoji="0" lang="en-US" sz="900" b="1" i="0" u="none" strike="noStrike" kern="1200" cap="none" spc="0" normalizeH="0" baseline="0" noProof="0" dirty="0">
                <a:ln>
                  <a:noFill/>
                </a:ln>
                <a:solidFill>
                  <a:srgbClr val="50E6FF"/>
                </a:solidFill>
                <a:effectLst/>
                <a:uLnTx/>
                <a:uFillTx/>
                <a:latin typeface="Segoe UI"/>
                <a:ea typeface="+mn-ea"/>
                <a:cs typeface="+mn-cs"/>
              </a:rPr>
              <a:t>across data warehouses and big data </a:t>
            </a:r>
            <a:r>
              <a:rPr kumimoji="0" lang="en-US" sz="900" b="0" i="0" u="none" strike="noStrike" kern="1200" cap="none" spc="0" normalizeH="0" baseline="0" noProof="0" dirty="0">
                <a:ln>
                  <a:noFill/>
                </a:ln>
                <a:solidFill>
                  <a:prstClr val="white"/>
                </a:solidFill>
                <a:effectLst/>
                <a:uLnTx/>
                <a:uFillTx/>
                <a:latin typeface="Segoe UI"/>
                <a:ea typeface="+mn-ea"/>
                <a:cs typeface="+mn-cs"/>
              </a:rPr>
              <a:t>analytics systems, </a:t>
            </a:r>
            <a:r>
              <a:rPr kumimoji="0" lang="en-US" sz="900" b="1" i="0" u="none" strike="noStrike" kern="1200" cap="none" spc="0" normalizeH="0" baseline="0" noProof="0" dirty="0">
                <a:ln>
                  <a:noFill/>
                </a:ln>
                <a:solidFill>
                  <a:srgbClr val="50E6FF"/>
                </a:solidFill>
                <a:effectLst/>
                <a:uLnTx/>
                <a:uFillTx/>
                <a:latin typeface="Segoe UI"/>
                <a:ea typeface="+mn-ea"/>
                <a:cs typeface="+mn-cs"/>
              </a:rPr>
              <a:t>with blazing speed.</a:t>
            </a:r>
          </a:p>
          <a:p>
            <a:endParaRPr lang="en-US" sz="900"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We have taken the </a:t>
            </a:r>
            <a:r>
              <a:rPr lang="en-US" sz="900" u="sng" dirty="0">
                <a:hlinkClick r:id="rId3" tooltip="https://azure.microsoft.com/en-ca/blog/analytics-in-azure-is-up-to-14x-faster-and-costs-94-less-than-other-cloud-providers-why-go-anywhere-else/"/>
              </a:rPr>
              <a:t>same industry leading data warehouse</a:t>
            </a:r>
            <a:r>
              <a:rPr lang="en-US" sz="900" dirty="0"/>
              <a:t> to a whole new level of performance and capabilities. Businesses can continue running their existing data warehouse workloads in production today with Azure Synapse and will automatically benefit from the new capabilities which are in preview. Businesses can put their data to work much more quickly, productively, and securely, pulling together </a:t>
            </a:r>
            <a:r>
              <a:rPr lang="en-US" sz="900" dirty="0">
                <a:highlight>
                  <a:srgbClr val="FFFF00"/>
                </a:highlight>
              </a:rPr>
              <a:t>insights from all data </a:t>
            </a:r>
            <a:r>
              <a:rPr lang="en-US" sz="900" dirty="0"/>
              <a:t>sources, data warehouses, and big data analytics systems</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In this session , we will be focusing on the key Azure Synapse Analytics data warehousing features.</a:t>
            </a:r>
            <a:br>
              <a:rPr lang="en-US" sz="800" dirty="0"/>
            </a:br>
            <a:r>
              <a:rPr lang="en-US" sz="800" dirty="0"/>
              <a:t> </a:t>
            </a:r>
            <a:endParaRPr lang="en-US" dirty="0"/>
          </a:p>
          <a:p>
            <a:endParaRPr lang="en-US" dirty="0"/>
          </a:p>
          <a:p>
            <a:r>
              <a:rPr lang="en-US" sz="800" b="1" dirty="0"/>
              <a:t>Limitless Scale</a:t>
            </a:r>
            <a:endParaRPr lang="en-US" sz="800" dirty="0"/>
          </a:p>
          <a:p>
            <a:r>
              <a:rPr lang="en-US" sz="800" dirty="0"/>
              <a:t>Azure Synapse delivers insights from all your data, across data warehouses and big data analytics systems, with blazing speed. With Azure Synapse, data professionals can query both relational and non-relational data at petabyte-scale using the familiar SQL language. </a:t>
            </a:r>
          </a:p>
          <a:p>
            <a:endParaRPr lang="en-US" sz="800" b="1" dirty="0"/>
          </a:p>
          <a:p>
            <a:r>
              <a:rPr lang="en-US" sz="800" b="1" dirty="0"/>
              <a:t>Powerful Insights</a:t>
            </a:r>
            <a:endParaRPr lang="en-US" sz="800" dirty="0"/>
          </a:p>
          <a:p>
            <a:r>
              <a:rPr lang="en-US" sz="800" dirty="0"/>
              <a:t>We’ve deeply integrated with Power BI and Azure Machine Learning to greatly expand discovery of insights from all your data and apply machine learning models to all your intelligent apps. And You can significantly reduce project development time for BI and machine learning projects with a limitless analytics service that enables you to seamlessly apply intelligence over all your most important data, on one </a:t>
            </a:r>
            <a:r>
              <a:rPr lang="en-US" sz="800" u="sng" dirty="0">
                <a:hlinkClick r:id="rId4"/>
              </a:rPr>
              <a:t>data model</a:t>
            </a:r>
            <a:r>
              <a:rPr lang="en-US" sz="800" dirty="0"/>
              <a:t>—from Dynamics 365 to semi-structured data in Office 365—</a:t>
            </a:r>
          </a:p>
          <a:p>
            <a:r>
              <a:rPr lang="en-US" sz="800" dirty="0"/>
              <a:t> </a:t>
            </a:r>
          </a:p>
          <a:p>
            <a:r>
              <a:rPr lang="en-US" sz="800" b="1" dirty="0"/>
              <a:t>Unified Experience</a:t>
            </a:r>
            <a:endParaRPr lang="en-US" sz="800" dirty="0"/>
          </a:p>
          <a:p>
            <a:r>
              <a:rPr lang="en-US" sz="800" dirty="0"/>
              <a:t>Azure Synapse also provides a unified experience for data prep, data management, data warehousing, big data, and AI tasks. Data engineers can use a code-free visual environment for managing data pipelines. Database administrators can automate query optimization. Data scientists can build proofs of concept in minutes. Business analysts can securely access datasets and use Power BI to build dashboards in minutes—all while using the same analytics service.</a:t>
            </a:r>
          </a:p>
          <a:p>
            <a:r>
              <a:rPr lang="en-US" sz="800" dirty="0"/>
              <a:t> </a:t>
            </a:r>
          </a:p>
          <a:p>
            <a:r>
              <a:rPr lang="en-US" sz="800" b="1" dirty="0"/>
              <a:t>Unmatched Security </a:t>
            </a:r>
            <a:endParaRPr lang="en-US" sz="800" dirty="0"/>
          </a:p>
          <a:p>
            <a:r>
              <a:rPr lang="en-US" sz="800" dirty="0"/>
              <a:t>Azure has the most advanced security and privacy features in the market. These features are built into the fabric of Azure Synapse, such as automated threat detection and always-on data encryption. And for fine-grained access control businesses can ensure data stays safe </a:t>
            </a:r>
            <a:r>
              <a:rPr lang="en-US" sz="800" i="1" dirty="0"/>
              <a:t>and</a:t>
            </a:r>
            <a:r>
              <a:rPr lang="en-US" sz="800" dirty="0"/>
              <a:t> private using column-level security, native row-level security, column-level encryption, as well as dynamic data masking to </a:t>
            </a:r>
            <a:r>
              <a:rPr lang="en-US" sz="800" i="1" dirty="0"/>
              <a:t>automatically</a:t>
            </a:r>
            <a:r>
              <a:rPr lang="en-US" sz="800" dirty="0"/>
              <a:t> protect sensitive data in real time.</a:t>
            </a:r>
          </a:p>
          <a:p>
            <a:r>
              <a:rPr lang="en-US" sz="800" dirty="0"/>
              <a:t> Environment or workspace … avoid UI</a:t>
            </a:r>
          </a:p>
          <a:p>
            <a:endParaRPr lang="en-US" dirty="0"/>
          </a:p>
          <a:p>
            <a:endParaRPr lang="en-US" dirty="0"/>
          </a:p>
          <a:p>
            <a:r>
              <a:rPr lang="en-US" b="1" dirty="0"/>
              <a:t>PRESENTER NOTES AND GUIDANCE</a:t>
            </a:r>
          </a:p>
          <a:p>
            <a:endParaRPr lang="en-US" dirty="0"/>
          </a:p>
          <a:p>
            <a:r>
              <a:rPr lang="en-US" dirty="0"/>
              <a:t>Review:</a:t>
            </a:r>
          </a:p>
          <a:p>
            <a:r>
              <a:rPr lang="en-US" dirty="0"/>
              <a:t>Same industry leading data warehouse: </a:t>
            </a:r>
            <a:r>
              <a:rPr lang="en-US" dirty="0">
                <a:hlinkClick r:id="rId3"/>
              </a:rPr>
              <a:t>https://azure.microsoft.com/en-ca/blog/analytics-in-azure-is-up-to-14x-faster-and-costs-94-less-than-other-cloud-providers-why-go-anywhere-else/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594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pPr defTabSz="914400">
              <a:lnSpc>
                <a:spcPct val="100000"/>
              </a:lnSpc>
              <a:spcAft>
                <a:spcPts val="0"/>
              </a:spcAft>
              <a:defRPr/>
            </a:pPr>
            <a:r>
              <a:rPr lang="en-US" sz="800" dirty="0">
                <a:latin typeface="Segoe UI"/>
                <a:cs typeface="Segoe UI"/>
              </a:rPr>
              <a:t>A typical data warehouse consists of provisioning the DW, preparing and loading the data, and making data available for querying.</a:t>
            </a:r>
          </a:p>
          <a:p>
            <a:pPr defTabSz="914400">
              <a:lnSpc>
                <a:spcPct val="100000"/>
              </a:lnSpc>
              <a:spcAft>
                <a:spcPts val="0"/>
              </a:spcAft>
              <a:defRPr/>
            </a:pPr>
            <a:r>
              <a:rPr lang="en-US" sz="800" dirty="0">
                <a:latin typeface="Segoe UI"/>
                <a:cs typeface="Segoe UI"/>
              </a:rPr>
              <a:t>The preparing and load process can be accomplished through workflow Automation in Azure Data Factory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endParaRPr lang="en-US" sz="800" dirty="0"/>
          </a:p>
          <a:p>
            <a:endParaRPr lang="en-US" sz="800" b="1" dirty="0"/>
          </a:p>
          <a:p>
            <a:endParaRPr lang="en-US" sz="800"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2252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7.xml"/><Relationship Id="rId4" Type="http://schemas.openxmlformats.org/officeDocument/2006/relationships/image" Target="../media/image33.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33.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981964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2676182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5583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1617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895686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55171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760958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3887429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35992277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2522594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107534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8897050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2226952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40458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29277181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08526927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37600559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497465612"/>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Tree>
    <p:extLst>
      <p:ext uri="{BB962C8B-B14F-4D97-AF65-F5344CB8AC3E}">
        <p14:creationId xmlns:p14="http://schemas.microsoft.com/office/powerpoint/2010/main" val="3199400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365778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823402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98879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2260035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968246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30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a:t>Click to edit Master title style</a:t>
            </a:r>
          </a:p>
        </p:txBody>
      </p:sp>
    </p:spTree>
    <p:extLst>
      <p:ext uri="{BB962C8B-B14F-4D97-AF65-F5344CB8AC3E}">
        <p14:creationId xmlns:p14="http://schemas.microsoft.com/office/powerpoint/2010/main" val="15456941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30233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94416302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6525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06545742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363297420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345207813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19239173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1604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4004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1608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7112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1601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09073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1386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9501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092420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208147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85128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970639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092148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400974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508547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94718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92602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228415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570007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12998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1222679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3892224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329348839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53266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82244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7723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383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1961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579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408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1135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1582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473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489433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3074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46547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726818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944153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82964775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99657344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0570052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105131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31226954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06119533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576690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76302773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75319801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89432325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887838082"/>
      </p:ext>
    </p:extLst>
  </p:cSld>
  <p:clrMapOvr>
    <a:masterClrMapping/>
  </p:clrMapOvr>
  <p:transition>
    <p:fade/>
  </p:transition>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Tree>
    <p:extLst>
      <p:ext uri="{BB962C8B-B14F-4D97-AF65-F5344CB8AC3E}">
        <p14:creationId xmlns:p14="http://schemas.microsoft.com/office/powerpoint/2010/main" val="2839776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4043312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243663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78367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4074929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1798980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8842501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a:t>Click to edit Master title style</a:t>
            </a:r>
          </a:p>
        </p:txBody>
      </p:sp>
    </p:spTree>
    <p:extLst>
      <p:ext uri="{BB962C8B-B14F-4D97-AF65-F5344CB8AC3E}">
        <p14:creationId xmlns:p14="http://schemas.microsoft.com/office/powerpoint/2010/main" val="390236341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26747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282384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7301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646416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6201937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7142336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70471841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6195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56016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37611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4228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7534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8643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409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378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807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155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26466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98525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17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59741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62314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29868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2575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15529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4275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332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38013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61106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433737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168259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6484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9904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1439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4398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4360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5686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37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681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7098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842938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4319346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7768181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88775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8853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81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8910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927984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08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30926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58309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414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81584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98973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4680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353624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72264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474490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4229721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067550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460684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558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19873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526497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5258328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55009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31735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01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48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918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400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026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7515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21512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76213857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7250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11014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8836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0645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9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052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3224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1737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563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6478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83357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177369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20858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225410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60224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46905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07173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316024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549944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2646014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8133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25533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027984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345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27477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4223169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734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7427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382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44201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395423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slideLayout" Target="../slideLayouts/slideLayout249.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34" Type="http://schemas.openxmlformats.org/officeDocument/2006/relationships/theme" Target="../theme/theme10.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33" Type="http://schemas.openxmlformats.org/officeDocument/2006/relationships/slideLayout" Target="../slideLayouts/slideLayout256.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29" Type="http://schemas.openxmlformats.org/officeDocument/2006/relationships/slideLayout" Target="../slideLayouts/slideLayout252.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32" Type="http://schemas.openxmlformats.org/officeDocument/2006/relationships/slideLayout" Target="../slideLayouts/slideLayout255.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31" Type="http://schemas.openxmlformats.org/officeDocument/2006/relationships/slideLayout" Target="../slideLayouts/slideLayout254.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slideLayout" Target="../slideLayouts/slideLayout253.xml"/><Relationship Id="rId35"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1.emf"/><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1.emf"/><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theme" Target="../theme/theme4.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theme" Target="../theme/theme5.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4"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image" Target="../media/image24.png"/><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theme" Target="../theme/theme7.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image" Target="../media/image25.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34" Type="http://schemas.openxmlformats.org/officeDocument/2006/relationships/image" Target="../media/image1.emf"/><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theme" Target="../theme/theme8.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34" Type="http://schemas.openxmlformats.org/officeDocument/2006/relationships/image" Target="../media/image24.png"/><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theme" Target="../theme/theme9.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35" Type="http://schemas.openxmlformats.org/officeDocument/2006/relationships/image" Target="../media/image2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5060" r:id="rId32"/>
    <p:sldLayoutId id="2147485061"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6FB079B9-11D5-744E-8000-A38579D31FF7}"/>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1894748394"/>
      </p:ext>
    </p:extLst>
  </p:cSld>
  <p:clrMap bg1="lt1" tx1="dk1" bg2="lt2" tx2="dk2" accent1="accent1" accent2="accent2" accent3="accent3" accent4="accent4" accent5="accent5" accent6="accent6" hlink="hlink" folHlink="folHlink"/>
  <p:sldLayoutIdLst>
    <p:sldLayoutId id="2147485197" r:id="rId1"/>
    <p:sldLayoutId id="2147485198" r:id="rId2"/>
    <p:sldLayoutId id="2147485199" r:id="rId3"/>
    <p:sldLayoutId id="2147485200" r:id="rId4"/>
    <p:sldLayoutId id="2147485201" r:id="rId5"/>
    <p:sldLayoutId id="2147485202" r:id="rId6"/>
    <p:sldLayoutId id="2147485203" r:id="rId7"/>
    <p:sldLayoutId id="2147485204" r:id="rId8"/>
    <p:sldLayoutId id="2147485205" r:id="rId9"/>
    <p:sldLayoutId id="2147485206" r:id="rId10"/>
    <p:sldLayoutId id="2147485207" r:id="rId11"/>
    <p:sldLayoutId id="2147485208" r:id="rId12"/>
    <p:sldLayoutId id="2147485209" r:id="rId13"/>
    <p:sldLayoutId id="2147485210" r:id="rId14"/>
    <p:sldLayoutId id="2147485211" r:id="rId15"/>
    <p:sldLayoutId id="2147485212" r:id="rId16"/>
    <p:sldLayoutId id="2147485213" r:id="rId17"/>
    <p:sldLayoutId id="2147485214" r:id="rId18"/>
    <p:sldLayoutId id="2147485215" r:id="rId19"/>
    <p:sldLayoutId id="2147485216" r:id="rId20"/>
    <p:sldLayoutId id="2147485217" r:id="rId21"/>
    <p:sldLayoutId id="2147485218" r:id="rId22"/>
    <p:sldLayoutId id="2147485219" r:id="rId23"/>
    <p:sldLayoutId id="2147485220" r:id="rId24"/>
    <p:sldLayoutId id="2147485221" r:id="rId25"/>
    <p:sldLayoutId id="2147485222" r:id="rId26"/>
    <p:sldLayoutId id="2147485223" r:id="rId27"/>
    <p:sldLayoutId id="2147485224" r:id="rId28"/>
    <p:sldLayoutId id="2147485225" r:id="rId29"/>
    <p:sldLayoutId id="2147485226" r:id="rId30"/>
    <p:sldLayoutId id="2147485227" r:id="rId31"/>
    <p:sldLayoutId id="2147485228" r:id="rId32"/>
    <p:sldLayoutId id="214748522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aka.ms/DATA50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MSIgniteTheTour</a:t>
            </a:r>
            <a:endParaRPr lang="en-US" dirty="0">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564309613"/>
      </p:ext>
    </p:extLst>
  </p:cSld>
  <p:clrMap bg1="lt1" tx1="dk1" bg2="lt2" tx2="dk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 id="2147484982" r:id="rId19"/>
    <p:sldLayoutId id="2147484983" r:id="rId20"/>
    <p:sldLayoutId id="2147484984" r:id="rId21"/>
    <p:sldLayoutId id="2147484985" r:id="rId22"/>
    <p:sldLayoutId id="2147484986" r:id="rId23"/>
    <p:sldLayoutId id="2147484987" r:id="rId24"/>
    <p:sldLayoutId id="2147484988" r:id="rId25"/>
    <p:sldLayoutId id="2147484989" r:id="rId26"/>
    <p:sldLayoutId id="2147484990" r:id="rId27"/>
    <p:sldLayoutId id="2147484991" r:id="rId28"/>
    <p:sldLayoutId id="2147484992" r:id="rId29"/>
    <p:sldLayoutId id="2147484993" r:id="rId30"/>
    <p:sldLayoutId id="2147484994" r:id="rId31"/>
    <p:sldLayoutId id="214748516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80850718"/>
      </p:ext>
    </p:extLst>
  </p:cSld>
  <p:clrMap bg1="lt1" tx1="dk1" bg2="lt2" tx2="dk2" accent1="accent1" accent2="accent2" accent3="accent3" accent4="accent4" accent5="accent5" accent6="accent6" hlink="hlink" folHlink="folHlink"/>
  <p:sldLayoutIdLst>
    <p:sldLayoutId id="2147485029" r:id="rId1"/>
    <p:sldLayoutId id="2147485030" r:id="rId2"/>
    <p:sldLayoutId id="2147485031" r:id="rId3"/>
    <p:sldLayoutId id="2147485032" r:id="rId4"/>
    <p:sldLayoutId id="2147485033" r:id="rId5"/>
    <p:sldLayoutId id="2147485034" r:id="rId6"/>
    <p:sldLayoutId id="2147485035" r:id="rId7"/>
    <p:sldLayoutId id="2147485036" r:id="rId8"/>
    <p:sldLayoutId id="2147485037" r:id="rId9"/>
    <p:sldLayoutId id="2147485038" r:id="rId10"/>
    <p:sldLayoutId id="2147485039" r:id="rId11"/>
    <p:sldLayoutId id="2147485040" r:id="rId12"/>
    <p:sldLayoutId id="2147485041" r:id="rId13"/>
    <p:sldLayoutId id="2147485042" r:id="rId14"/>
    <p:sldLayoutId id="2147485043" r:id="rId15"/>
    <p:sldLayoutId id="2147485044" r:id="rId16"/>
    <p:sldLayoutId id="2147485045" r:id="rId17"/>
    <p:sldLayoutId id="2147485046" r:id="rId18"/>
    <p:sldLayoutId id="2147485047" r:id="rId19"/>
    <p:sldLayoutId id="2147485048" r:id="rId20"/>
    <p:sldLayoutId id="2147485049" r:id="rId21"/>
    <p:sldLayoutId id="2147485050" r:id="rId22"/>
    <p:sldLayoutId id="2147485051" r:id="rId23"/>
    <p:sldLayoutId id="2147485052" r:id="rId24"/>
    <p:sldLayoutId id="2147485053" r:id="rId25"/>
    <p:sldLayoutId id="2147485054" r:id="rId26"/>
    <p:sldLayoutId id="2147485055" r:id="rId27"/>
    <p:sldLayoutId id="2147485056" r:id="rId28"/>
    <p:sldLayoutId id="2147485057" r:id="rId29"/>
    <p:sldLayoutId id="2147485058" r:id="rId30"/>
    <p:sldLayoutId id="214748505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aka.ms/DATA50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MSIgniteTheTour</a:t>
            </a:r>
            <a:endParaRPr lang="en-US" dirty="0">
              <a:solidFill>
                <a:schemeClr val="bg1"/>
              </a:solidFill>
            </a:endParaRPr>
          </a:p>
        </p:txBody>
      </p:sp>
    </p:spTree>
    <p:extLst>
      <p:ext uri="{BB962C8B-B14F-4D97-AF65-F5344CB8AC3E}">
        <p14:creationId xmlns:p14="http://schemas.microsoft.com/office/powerpoint/2010/main" val="2040856591"/>
      </p:ext>
    </p:extLst>
  </p:cSld>
  <p:clrMap bg1="lt1" tx1="dk1" bg2="lt2" tx2="dk2" accent1="accent1" accent2="accent2" accent3="accent3" accent4="accent4" accent5="accent5" accent6="accent6" hlink="hlink" folHlink="folHlink"/>
  <p:sldLayoutIdLst>
    <p:sldLayoutId id="2147485092" r:id="rId1"/>
    <p:sldLayoutId id="21474851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6" name="Text Placeholder 4">
            <a:extLst>
              <a:ext uri="{FF2B5EF4-FFF2-40B4-BE49-F238E27FC236}">
                <a16:creationId xmlns:a16="http://schemas.microsoft.com/office/drawing/2014/main" id="{CE6EC02A-CB3A-AA46-9CFC-E614F67AF131}"/>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aka.ms/DATA50</a:t>
            </a:r>
          </a:p>
        </p:txBody>
      </p:sp>
      <p:sp>
        <p:nvSpPr>
          <p:cNvPr id="7" name="Text Placeholder 4">
            <a:extLst>
              <a:ext uri="{FF2B5EF4-FFF2-40B4-BE49-F238E27FC236}">
                <a16:creationId xmlns:a16="http://schemas.microsoft.com/office/drawing/2014/main" id="{F332E98E-314A-784C-9BA3-A30C71E3E8AF}"/>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648854984"/>
      </p:ext>
    </p:extLst>
  </p:cSld>
  <p:clrMap bg1="lt1" tx1="dk1" bg2="lt2" tx2="dk2" accent1="accent1" accent2="accent2" accent3="accent3" accent4="accent4" accent5="accent5" accent6="accent6" hlink="hlink" folHlink="folHlink"/>
  <p:sldLayoutIdLst>
    <p:sldLayoutId id="2147485094" r:id="rId1"/>
    <p:sldLayoutId id="2147485095" r:id="rId2"/>
    <p:sldLayoutId id="2147485096" r:id="rId3"/>
    <p:sldLayoutId id="2147485097" r:id="rId4"/>
    <p:sldLayoutId id="2147485098" r:id="rId5"/>
    <p:sldLayoutId id="2147485099" r:id="rId6"/>
    <p:sldLayoutId id="2147485100" r:id="rId7"/>
    <p:sldLayoutId id="2147485101" r:id="rId8"/>
    <p:sldLayoutId id="2147485102" r:id="rId9"/>
    <p:sldLayoutId id="2147485103" r:id="rId10"/>
    <p:sldLayoutId id="2147485104" r:id="rId11"/>
    <p:sldLayoutId id="2147485105" r:id="rId12"/>
    <p:sldLayoutId id="2147485106" r:id="rId13"/>
    <p:sldLayoutId id="2147485107" r:id="rId14"/>
    <p:sldLayoutId id="2147485108" r:id="rId15"/>
    <p:sldLayoutId id="2147485109" r:id="rId16"/>
    <p:sldLayoutId id="2147485110" r:id="rId17"/>
    <p:sldLayoutId id="2147485111" r:id="rId18"/>
    <p:sldLayoutId id="2147485112" r:id="rId19"/>
    <p:sldLayoutId id="2147485113" r:id="rId20"/>
    <p:sldLayoutId id="2147485114" r:id="rId21"/>
    <p:sldLayoutId id="2147485115" r:id="rId22"/>
    <p:sldLayoutId id="2147485116" r:id="rId23"/>
    <p:sldLayoutId id="2147485117" r:id="rId24"/>
    <p:sldLayoutId id="2147485118" r:id="rId25"/>
    <p:sldLayoutId id="2147485119" r:id="rId26"/>
    <p:sldLayoutId id="2147485120" r:id="rId27"/>
    <p:sldLayoutId id="2147485121" r:id="rId28"/>
    <p:sldLayoutId id="2147485122" r:id="rId29"/>
    <p:sldLayoutId id="2147485123" r:id="rId30"/>
    <p:sldLayoutId id="2147485124" r:id="rId31"/>
    <p:sldLayoutId id="2147485125"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4057002120"/>
      </p:ext>
    </p:extLst>
  </p:cSld>
  <p:clrMap bg1="lt1" tx1="dk1" bg2="lt2" tx2="dk2" accent1="accent1" accent2="accent2" accent3="accent3" accent4="accent4" accent5="accent5" accent6="accent6" hlink="hlink" folHlink="folHlink"/>
  <p:sldLayoutIdLst>
    <p:sldLayoutId id="2147485127" r:id="rId1"/>
    <p:sldLayoutId id="2147485128" r:id="rId2"/>
    <p:sldLayoutId id="2147485129" r:id="rId3"/>
    <p:sldLayoutId id="2147485130" r:id="rId4"/>
    <p:sldLayoutId id="2147485131" r:id="rId5"/>
    <p:sldLayoutId id="2147485132" r:id="rId6"/>
    <p:sldLayoutId id="2147485133" r:id="rId7"/>
    <p:sldLayoutId id="2147485134" r:id="rId8"/>
    <p:sldLayoutId id="2147485135" r:id="rId9"/>
    <p:sldLayoutId id="2147485136" r:id="rId10"/>
    <p:sldLayoutId id="2147485137" r:id="rId11"/>
    <p:sldLayoutId id="2147485138" r:id="rId12"/>
    <p:sldLayoutId id="2147485139" r:id="rId13"/>
    <p:sldLayoutId id="2147485140" r:id="rId14"/>
    <p:sldLayoutId id="2147485141" r:id="rId15"/>
    <p:sldLayoutId id="2147485142" r:id="rId16"/>
    <p:sldLayoutId id="2147485143" r:id="rId17"/>
    <p:sldLayoutId id="2147485144" r:id="rId18"/>
    <p:sldLayoutId id="2147485145" r:id="rId19"/>
    <p:sldLayoutId id="2147485146" r:id="rId20"/>
    <p:sldLayoutId id="2147485147" r:id="rId21"/>
    <p:sldLayoutId id="2147485148" r:id="rId22"/>
    <p:sldLayoutId id="2147485149" r:id="rId23"/>
    <p:sldLayoutId id="2147485150" r:id="rId24"/>
    <p:sldLayoutId id="2147485151" r:id="rId25"/>
    <p:sldLayoutId id="2147485152" r:id="rId26"/>
    <p:sldLayoutId id="2147485153" r:id="rId27"/>
    <p:sldLayoutId id="2147485154" r:id="rId28"/>
    <p:sldLayoutId id="2147485155" r:id="rId29"/>
    <p:sldLayoutId id="2147485156" r:id="rId30"/>
    <p:sldLayoutId id="2147485157" r:id="rId31"/>
    <p:sldLayoutId id="214748515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6" name="Text Placeholder 4">
            <a:extLst>
              <a:ext uri="{FF2B5EF4-FFF2-40B4-BE49-F238E27FC236}">
                <a16:creationId xmlns:a16="http://schemas.microsoft.com/office/drawing/2014/main" id="{CE6EC02A-CB3A-AA46-9CFC-E614F67AF131}"/>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aka.ms/DATA50</a:t>
            </a:r>
          </a:p>
        </p:txBody>
      </p:sp>
      <p:sp>
        <p:nvSpPr>
          <p:cNvPr id="7" name="Text Placeholder 4">
            <a:extLst>
              <a:ext uri="{FF2B5EF4-FFF2-40B4-BE49-F238E27FC236}">
                <a16:creationId xmlns:a16="http://schemas.microsoft.com/office/drawing/2014/main" id="{F332E98E-314A-784C-9BA3-A30C71E3E8AF}"/>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2531963913"/>
      </p:ext>
    </p:extLst>
  </p:cSld>
  <p:clrMap bg1="lt1" tx1="dk1" bg2="lt2" tx2="dk2" accent1="accent1" accent2="accent2" accent3="accent3" accent4="accent4" accent5="accent5" accent6="accent6" hlink="hlink" folHlink="folHlink"/>
  <p:sldLayoutIdLst>
    <p:sldLayoutId id="2147485164" r:id="rId1"/>
    <p:sldLayoutId id="2147485165" r:id="rId2"/>
    <p:sldLayoutId id="2147485166" r:id="rId3"/>
    <p:sldLayoutId id="2147485167" r:id="rId4"/>
    <p:sldLayoutId id="2147485168" r:id="rId5"/>
    <p:sldLayoutId id="2147485169" r:id="rId6"/>
    <p:sldLayoutId id="2147485170" r:id="rId7"/>
    <p:sldLayoutId id="2147485171" r:id="rId8"/>
    <p:sldLayoutId id="2147485172" r:id="rId9"/>
    <p:sldLayoutId id="2147485173" r:id="rId10"/>
    <p:sldLayoutId id="2147485174" r:id="rId11"/>
    <p:sldLayoutId id="2147485175" r:id="rId12"/>
    <p:sldLayoutId id="2147485176" r:id="rId13"/>
    <p:sldLayoutId id="2147485177" r:id="rId14"/>
    <p:sldLayoutId id="2147485178" r:id="rId15"/>
    <p:sldLayoutId id="2147485179" r:id="rId16"/>
    <p:sldLayoutId id="2147485180" r:id="rId17"/>
    <p:sldLayoutId id="2147485181" r:id="rId18"/>
    <p:sldLayoutId id="2147485182" r:id="rId19"/>
    <p:sldLayoutId id="2147485183" r:id="rId20"/>
    <p:sldLayoutId id="2147485184" r:id="rId21"/>
    <p:sldLayoutId id="2147485185" r:id="rId22"/>
    <p:sldLayoutId id="2147485186" r:id="rId23"/>
    <p:sldLayoutId id="2147485187" r:id="rId24"/>
    <p:sldLayoutId id="2147485188" r:id="rId25"/>
    <p:sldLayoutId id="2147485189" r:id="rId26"/>
    <p:sldLayoutId id="2147485190" r:id="rId27"/>
    <p:sldLayoutId id="2147485191" r:id="rId28"/>
    <p:sldLayoutId id="2147485192" r:id="rId29"/>
    <p:sldLayoutId id="2147485193" r:id="rId30"/>
    <p:sldLayoutId id="2147485194" r:id="rId31"/>
    <p:sldLayoutId id="2147485195"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01.xml"/><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1.png"/><Relationship Id="rId2" Type="http://schemas.openxmlformats.org/officeDocument/2006/relationships/slideLayout" Target="../slideLayouts/slideLayout39.xml"/><Relationship Id="rId1" Type="http://schemas.openxmlformats.org/officeDocument/2006/relationships/tags" Target="../tags/tag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43.sv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7.xml"/><Relationship Id="rId7" Type="http://schemas.openxmlformats.org/officeDocument/2006/relationships/image" Target="../media/image47.sv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46.png"/><Relationship Id="rId5" Type="http://schemas.openxmlformats.org/officeDocument/2006/relationships/image" Target="../media/image43.svg"/><Relationship Id="rId10" Type="http://schemas.openxmlformats.org/officeDocument/2006/relationships/image" Target="../media/image41.png"/><Relationship Id="rId4" Type="http://schemas.openxmlformats.org/officeDocument/2006/relationships/image" Target="../media/image42.png"/><Relationship Id="rId9" Type="http://schemas.openxmlformats.org/officeDocument/2006/relationships/image" Target="../media/image4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3.xml"/><Relationship Id="rId1" Type="http://schemas.openxmlformats.org/officeDocument/2006/relationships/tags" Target="../tags/tag11.xml"/><Relationship Id="rId4" Type="http://schemas.openxmlformats.org/officeDocument/2006/relationships/image" Target="../media/image50.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41.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3.xml"/><Relationship Id="rId1" Type="http://schemas.openxmlformats.org/officeDocument/2006/relationships/tags" Target="../tags/tag15.xml"/><Relationship Id="rId4" Type="http://schemas.openxmlformats.org/officeDocument/2006/relationships/image" Target="../media/image52.jp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2.xml"/><Relationship Id="rId1" Type="http://schemas.openxmlformats.org/officeDocument/2006/relationships/tags" Target="../tags/tag16.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9.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6.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solidFill>
            <a:srgbClr val="ED7D31"/>
          </a:solidFill>
        </p:spPr>
        <p:txBody>
          <a:bodyPr/>
          <a:lstStyle/>
          <a:p>
            <a:endParaRPr lang="en-US" dirty="0"/>
          </a:p>
        </p:txBody>
      </p:sp>
      <p:sp>
        <p:nvSpPr>
          <p:cNvPr id="5" name="Text Placeholder 5">
            <a:extLst>
              <a:ext uri="{FF2B5EF4-FFF2-40B4-BE49-F238E27FC236}">
                <a16:creationId xmlns:a16="http://schemas.microsoft.com/office/drawing/2014/main" id="{4A50B3E1-F33E-C54E-8D57-DF4E3A4704CE}"/>
              </a:ext>
            </a:extLst>
          </p:cNvPr>
          <p:cNvSpPr txBox="1">
            <a:spLocks/>
          </p:cNvSpPr>
          <p:nvPr/>
        </p:nvSpPr>
        <p:spPr bwMode="white">
          <a:xfrm>
            <a:off x="584200" y="2153331"/>
            <a:ext cx="11018838" cy="24375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Understand query performance in a relational DW in Azure Synapse Analytics</a:t>
            </a:r>
          </a:p>
          <a:p>
            <a:r>
              <a:rPr lang="en-US" i="1" dirty="0"/>
              <a:t>Obtaining maximum query performance</a:t>
            </a:r>
          </a:p>
          <a:p>
            <a:r>
              <a:rPr lang="en-US" i="1" dirty="0"/>
              <a:t>Monitor and tune query performance</a:t>
            </a:r>
          </a:p>
        </p:txBody>
      </p:sp>
      <p:sp>
        <p:nvSpPr>
          <p:cNvPr id="6" name="Text Placeholder 5"/>
          <p:cNvSpPr>
            <a:spLocks noGrp="1"/>
          </p:cNvSpPr>
          <p:nvPr>
            <p:ph type="body" sz="quarter" idx="12"/>
          </p:nvPr>
        </p:nvSpPr>
        <p:spPr>
          <a:xfrm>
            <a:off x="584200" y="1436689"/>
            <a:ext cx="11018838" cy="553998"/>
          </a:xfrm>
        </p:spPr>
        <p:txBody>
          <a:bodyPr vert="horz" wrap="square" lIns="0" tIns="0" rIns="0" bIns="0" rtlCol="0" anchor="t">
            <a:spAutoFit/>
          </a:bodyPr>
          <a:lstStyle/>
          <a:p>
            <a:endParaRPr lang="en-US" dirty="0"/>
          </a:p>
        </p:txBody>
      </p:sp>
      <p:sp>
        <p:nvSpPr>
          <p:cNvPr id="4" name="Title 3"/>
          <p:cNvSpPr>
            <a:spLocks noGrp="1"/>
          </p:cNvSpPr>
          <p:nvPr>
            <p:ph type="title"/>
          </p:nvPr>
        </p:nvSpPr>
        <p:spPr>
          <a:xfrm>
            <a:off x="588263" y="457200"/>
            <a:ext cx="11018520" cy="492443"/>
          </a:xfrm>
        </p:spPr>
        <p:txBody>
          <a:bodyPr/>
          <a:lstStyle/>
          <a:p>
            <a:r>
              <a:rPr lang="en-US" sz="3200" dirty="0">
                <a:latin typeface="Segoe UI"/>
                <a:cs typeface="Segoe UI"/>
              </a:rPr>
              <a:t>Internal Presenter Notes: What Attendees Should Take Away</a:t>
            </a:r>
          </a:p>
        </p:txBody>
      </p:sp>
    </p:spTree>
    <p:extLst>
      <p:ext uri="{BB962C8B-B14F-4D97-AF65-F5344CB8AC3E}">
        <p14:creationId xmlns:p14="http://schemas.microsoft.com/office/powerpoint/2010/main" val="2844493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a:t>Data Warehouse Architecture</a:t>
            </a:r>
          </a:p>
        </p:txBody>
      </p:sp>
      <p:grpSp>
        <p:nvGrpSpPr>
          <p:cNvPr id="6" name="Group 5">
            <a:extLst>
              <a:ext uri="{FF2B5EF4-FFF2-40B4-BE49-F238E27FC236}">
                <a16:creationId xmlns:a16="http://schemas.microsoft.com/office/drawing/2014/main" id="{07079922-D7AB-401D-AF09-09C9EA7B367B}"/>
              </a:ext>
            </a:extLst>
          </p:cNvPr>
          <p:cNvGrpSpPr/>
          <p:nvPr/>
        </p:nvGrpSpPr>
        <p:grpSpPr>
          <a:xfrm>
            <a:off x="2889286" y="1761055"/>
            <a:ext cx="8873177" cy="4460934"/>
            <a:chOff x="2889286" y="1761055"/>
            <a:chExt cx="8873177" cy="4460934"/>
          </a:xfrm>
        </p:grpSpPr>
        <p:sp>
          <p:nvSpPr>
            <p:cNvPr id="28" name="Rectangle: Rounded Corners 27">
              <a:extLst>
                <a:ext uri="{FF2B5EF4-FFF2-40B4-BE49-F238E27FC236}">
                  <a16:creationId xmlns:a16="http://schemas.microsoft.com/office/drawing/2014/main" id="{C8C0666F-9023-4FDC-B084-ACC82333A27C}"/>
                </a:ext>
              </a:extLst>
            </p:cNvPr>
            <p:cNvSpPr/>
            <p:nvPr/>
          </p:nvSpPr>
          <p:spPr bwMode="auto">
            <a:xfrm>
              <a:off x="8882873" y="405213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18DECE8-9BB8-402C-BFF6-18E312C08FBF}"/>
                </a:ext>
              </a:extLst>
            </p:cNvPr>
            <p:cNvSpPr/>
            <p:nvPr/>
          </p:nvSpPr>
          <p:spPr bwMode="auto">
            <a:xfrm>
              <a:off x="8882873" y="176105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A2F6D1AF-240B-40B6-8EFA-40896DC36C05}"/>
                </a:ext>
              </a:extLst>
            </p:cNvPr>
            <p:cNvSpPr txBox="1"/>
            <p:nvPr/>
          </p:nvSpPr>
          <p:spPr>
            <a:xfrm>
              <a:off x="9374996" y="176105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60" name="TextBox 59">
              <a:extLst>
                <a:ext uri="{FF2B5EF4-FFF2-40B4-BE49-F238E27FC236}">
                  <a16:creationId xmlns:a16="http://schemas.microsoft.com/office/drawing/2014/main" id="{B25E615A-BF0A-4D2C-9735-BF723640EB32}"/>
                </a:ext>
              </a:extLst>
            </p:cNvPr>
            <p:cNvSpPr txBox="1"/>
            <p:nvPr/>
          </p:nvSpPr>
          <p:spPr>
            <a:xfrm>
              <a:off x="9496916" y="405213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85" name="TextBox 84">
              <a:extLst>
                <a:ext uri="{FF2B5EF4-FFF2-40B4-BE49-F238E27FC236}">
                  <a16:creationId xmlns:a16="http://schemas.microsoft.com/office/drawing/2014/main" id="{8146D82C-8EEF-45CF-BA06-41EAF171A903}"/>
                </a:ext>
              </a:extLst>
            </p:cNvPr>
            <p:cNvSpPr txBox="1"/>
            <p:nvPr/>
          </p:nvSpPr>
          <p:spPr>
            <a:xfrm>
              <a:off x="9134836" y="315092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6" name="TextBox 85">
              <a:extLst>
                <a:ext uri="{FF2B5EF4-FFF2-40B4-BE49-F238E27FC236}">
                  <a16:creationId xmlns:a16="http://schemas.microsoft.com/office/drawing/2014/main" id="{C7D0D530-6069-4473-9DD5-7AC6556A680E}"/>
                </a:ext>
              </a:extLst>
            </p:cNvPr>
            <p:cNvSpPr txBox="1"/>
            <p:nvPr/>
          </p:nvSpPr>
          <p:spPr>
            <a:xfrm>
              <a:off x="9170396" y="546740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7" name="Rectangle: Rounded Corners 86">
              <a:extLst>
                <a:ext uri="{FF2B5EF4-FFF2-40B4-BE49-F238E27FC236}">
                  <a16:creationId xmlns:a16="http://schemas.microsoft.com/office/drawing/2014/main" id="{EF8CA812-B287-4143-A95C-D63B0B0704A8}"/>
                </a:ext>
              </a:extLst>
            </p:cNvPr>
            <p:cNvSpPr>
              <a:spLocks/>
            </p:cNvSpPr>
            <p:nvPr/>
          </p:nvSpPr>
          <p:spPr bwMode="auto">
            <a:xfrm>
              <a:off x="5890123"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8BBA697B-88AD-41D2-8AE4-E0E84223B933}"/>
                </a:ext>
              </a:extLst>
            </p:cNvPr>
            <p:cNvSpPr>
              <a:spLocks/>
            </p:cNvSpPr>
            <p:nvPr/>
          </p:nvSpPr>
          <p:spPr bwMode="auto">
            <a:xfrm>
              <a:off x="5890123"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9" name="TextBox 88">
              <a:extLst>
                <a:ext uri="{FF2B5EF4-FFF2-40B4-BE49-F238E27FC236}">
                  <a16:creationId xmlns:a16="http://schemas.microsoft.com/office/drawing/2014/main" id="{D83C5C47-13A5-450A-9C7A-80069CECD6BA}"/>
                </a:ext>
              </a:extLst>
            </p:cNvPr>
            <p:cNvSpPr txBox="1">
              <a:spLocks/>
            </p:cNvSpPr>
            <p:nvPr/>
          </p:nvSpPr>
          <p:spPr>
            <a:xfrm>
              <a:off x="6382246"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0" name="TextBox 89">
              <a:extLst>
                <a:ext uri="{FF2B5EF4-FFF2-40B4-BE49-F238E27FC236}">
                  <a16:creationId xmlns:a16="http://schemas.microsoft.com/office/drawing/2014/main" id="{2B8FB431-1B38-42B7-9BBE-3A492B8BC15B}"/>
                </a:ext>
              </a:extLst>
            </p:cNvPr>
            <p:cNvSpPr txBox="1">
              <a:spLocks/>
            </p:cNvSpPr>
            <p:nvPr/>
          </p:nvSpPr>
          <p:spPr>
            <a:xfrm>
              <a:off x="6504166"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2" name="TextBox 91">
              <a:extLst>
                <a:ext uri="{FF2B5EF4-FFF2-40B4-BE49-F238E27FC236}">
                  <a16:creationId xmlns:a16="http://schemas.microsoft.com/office/drawing/2014/main" id="{2643258F-28C5-4ABE-AFBC-7F03FF3418D5}"/>
                </a:ext>
              </a:extLst>
            </p:cNvPr>
            <p:cNvSpPr txBox="1"/>
            <p:nvPr/>
          </p:nvSpPr>
          <p:spPr>
            <a:xfrm>
              <a:off x="6142086"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93" name="TextBox 92">
              <a:extLst>
                <a:ext uri="{FF2B5EF4-FFF2-40B4-BE49-F238E27FC236}">
                  <a16:creationId xmlns:a16="http://schemas.microsoft.com/office/drawing/2014/main" id="{C977F48E-C732-4CFE-A75D-3D1257F4B17F}"/>
                </a:ext>
              </a:extLst>
            </p:cNvPr>
            <p:cNvSpPr txBox="1"/>
            <p:nvPr/>
          </p:nvSpPr>
          <p:spPr>
            <a:xfrm>
              <a:off x="6177646"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0" name="Rectangle: Rounded Corners 99">
              <a:extLst>
                <a:ext uri="{FF2B5EF4-FFF2-40B4-BE49-F238E27FC236}">
                  <a16:creationId xmlns:a16="http://schemas.microsoft.com/office/drawing/2014/main" id="{BB434C69-815C-4D63-AE41-84A7C6975B96}"/>
                </a:ext>
              </a:extLst>
            </p:cNvPr>
            <p:cNvSpPr/>
            <p:nvPr/>
          </p:nvSpPr>
          <p:spPr bwMode="auto">
            <a:xfrm>
              <a:off x="2889286"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595F2DD2-3120-4058-A24F-EDDD9AC572C3}"/>
                </a:ext>
              </a:extLst>
            </p:cNvPr>
            <p:cNvSpPr/>
            <p:nvPr/>
          </p:nvSpPr>
          <p:spPr bwMode="auto">
            <a:xfrm>
              <a:off x="2889286"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2" name="TextBox 101">
              <a:extLst>
                <a:ext uri="{FF2B5EF4-FFF2-40B4-BE49-F238E27FC236}">
                  <a16:creationId xmlns:a16="http://schemas.microsoft.com/office/drawing/2014/main" id="{121BEBB8-115D-4E8F-9907-ECF8047AF769}"/>
                </a:ext>
              </a:extLst>
            </p:cNvPr>
            <p:cNvSpPr txBox="1"/>
            <p:nvPr/>
          </p:nvSpPr>
          <p:spPr>
            <a:xfrm>
              <a:off x="3381409"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3" name="TextBox 102">
              <a:extLst>
                <a:ext uri="{FF2B5EF4-FFF2-40B4-BE49-F238E27FC236}">
                  <a16:creationId xmlns:a16="http://schemas.microsoft.com/office/drawing/2014/main" id="{C036888E-A14E-4ACD-95FC-D080CB2C942D}"/>
                </a:ext>
              </a:extLst>
            </p:cNvPr>
            <p:cNvSpPr txBox="1"/>
            <p:nvPr/>
          </p:nvSpPr>
          <p:spPr>
            <a:xfrm>
              <a:off x="3503329"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4" name="TextBox 103">
              <a:extLst>
                <a:ext uri="{FF2B5EF4-FFF2-40B4-BE49-F238E27FC236}">
                  <a16:creationId xmlns:a16="http://schemas.microsoft.com/office/drawing/2014/main" id="{983BAC2B-A065-44D9-93DF-CBB74F23A447}"/>
                </a:ext>
              </a:extLst>
            </p:cNvPr>
            <p:cNvSpPr txBox="1"/>
            <p:nvPr/>
          </p:nvSpPr>
          <p:spPr>
            <a:xfrm>
              <a:off x="3141249"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5" name="TextBox 104">
              <a:extLst>
                <a:ext uri="{FF2B5EF4-FFF2-40B4-BE49-F238E27FC236}">
                  <a16:creationId xmlns:a16="http://schemas.microsoft.com/office/drawing/2014/main" id="{5B6DA401-0ABE-4FD7-8B37-2012FDDA2D6F}"/>
                </a:ext>
              </a:extLst>
            </p:cNvPr>
            <p:cNvSpPr txBox="1"/>
            <p:nvPr/>
          </p:nvSpPr>
          <p:spPr>
            <a:xfrm>
              <a:off x="3176809"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grpSp>
      <p:grpSp>
        <p:nvGrpSpPr>
          <p:cNvPr id="12" name="Group 11">
            <a:extLst>
              <a:ext uri="{FF2B5EF4-FFF2-40B4-BE49-F238E27FC236}">
                <a16:creationId xmlns:a16="http://schemas.microsoft.com/office/drawing/2014/main" id="{59E97C69-A31D-4DB1-8C12-78C3D0A76FD5}"/>
              </a:ext>
            </a:extLst>
          </p:cNvPr>
          <p:cNvGrpSpPr/>
          <p:nvPr/>
        </p:nvGrpSpPr>
        <p:grpSpPr>
          <a:xfrm>
            <a:off x="507999" y="1761055"/>
            <a:ext cx="2262863" cy="4488231"/>
            <a:chOff x="507999" y="1761055"/>
            <a:chExt cx="2262863" cy="4488231"/>
          </a:xfrm>
        </p:grpSpPr>
        <p:grpSp>
          <p:nvGrpSpPr>
            <p:cNvPr id="10" name="Group 9">
              <a:extLst>
                <a:ext uri="{FF2B5EF4-FFF2-40B4-BE49-F238E27FC236}">
                  <a16:creationId xmlns:a16="http://schemas.microsoft.com/office/drawing/2014/main" id="{303468D4-EE02-4D2A-8E93-D9921D646219}"/>
                </a:ext>
              </a:extLst>
            </p:cNvPr>
            <p:cNvGrpSpPr/>
            <p:nvPr/>
          </p:nvGrpSpPr>
          <p:grpSpPr>
            <a:xfrm>
              <a:off x="507999" y="1761055"/>
              <a:ext cx="2262863" cy="4488231"/>
              <a:chOff x="507999" y="1761055"/>
              <a:chExt cx="2262863" cy="4488231"/>
            </a:xfrm>
          </p:grpSpPr>
          <p:sp>
            <p:nvSpPr>
              <p:cNvPr id="69" name="Rectangle: Rounded Corners 68">
                <a:extLst>
                  <a:ext uri="{FF2B5EF4-FFF2-40B4-BE49-F238E27FC236}">
                    <a16:creationId xmlns:a16="http://schemas.microsoft.com/office/drawing/2014/main" id="{E4E6280F-C50A-44C6-8844-A59B150D62B1}"/>
                  </a:ext>
                </a:extLst>
              </p:cNvPr>
              <p:cNvSpPr/>
              <p:nvPr/>
            </p:nvSpPr>
            <p:spPr bwMode="auto">
              <a:xfrm>
                <a:off x="507999" y="1761055"/>
                <a:ext cx="2262863" cy="445077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AB52DE60-DAE0-482C-9ED9-D57D94342F36}"/>
                  </a:ext>
                </a:extLst>
              </p:cNvPr>
              <p:cNvSpPr txBox="1"/>
              <p:nvPr/>
            </p:nvSpPr>
            <p:spPr>
              <a:xfrm>
                <a:off x="876984" y="5710330"/>
                <a:ext cx="1664407"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Control Node</a:t>
                </a:r>
              </a:p>
            </p:txBody>
          </p:sp>
        </p:grpSp>
        <p:pic>
          <p:nvPicPr>
            <p:cNvPr id="137" name="Graphic 136" descr="Processor">
              <a:extLst>
                <a:ext uri="{FF2B5EF4-FFF2-40B4-BE49-F238E27FC236}">
                  <a16:creationId xmlns:a16="http://schemas.microsoft.com/office/drawing/2014/main" id="{6FF85257-5381-4E06-9338-86BD373127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557" y="3967956"/>
              <a:ext cx="623135" cy="623135"/>
            </a:xfrm>
            <a:prstGeom prst="rect">
              <a:avLst/>
            </a:prstGeom>
          </p:spPr>
        </p:pic>
        <p:pic>
          <p:nvPicPr>
            <p:cNvPr id="138" name="Graphic 137" descr="Processor">
              <a:extLst>
                <a:ext uri="{FF2B5EF4-FFF2-40B4-BE49-F238E27FC236}">
                  <a16:creationId xmlns:a16="http://schemas.microsoft.com/office/drawing/2014/main" id="{BA87D0A0-3A48-423D-B956-773746E033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5423" y="3967956"/>
              <a:ext cx="623135" cy="623135"/>
            </a:xfrm>
            <a:prstGeom prst="rect">
              <a:avLst/>
            </a:prstGeom>
          </p:spPr>
        </p:pic>
        <p:pic>
          <p:nvPicPr>
            <p:cNvPr id="140" name="Graphic 139" descr="Processor">
              <a:extLst>
                <a:ext uri="{FF2B5EF4-FFF2-40B4-BE49-F238E27FC236}">
                  <a16:creationId xmlns:a16="http://schemas.microsoft.com/office/drawing/2014/main" id="{7DA3FEEC-F2F6-4E6C-BE26-CBD1E1DAA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322" y="3424125"/>
              <a:ext cx="623135" cy="623135"/>
            </a:xfrm>
            <a:prstGeom prst="rect">
              <a:avLst/>
            </a:prstGeom>
          </p:spPr>
        </p:pic>
        <p:pic>
          <p:nvPicPr>
            <p:cNvPr id="141" name="Graphic 140" descr="Processor">
              <a:extLst>
                <a:ext uri="{FF2B5EF4-FFF2-40B4-BE49-F238E27FC236}">
                  <a16:creationId xmlns:a16="http://schemas.microsoft.com/office/drawing/2014/main" id="{0BE353D6-6B7F-42AF-9178-EEADB93A5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9188" y="3424125"/>
              <a:ext cx="623135" cy="623135"/>
            </a:xfrm>
            <a:prstGeom prst="rect">
              <a:avLst/>
            </a:prstGeom>
          </p:spPr>
        </p:pic>
      </p:grpSp>
      <p:sp>
        <p:nvSpPr>
          <p:cNvPr id="148" name="Down Arrow 1">
            <a:extLst>
              <a:ext uri="{FF2B5EF4-FFF2-40B4-BE49-F238E27FC236}">
                <a16:creationId xmlns:a16="http://schemas.microsoft.com/office/drawing/2014/main" id="{D8C51B3B-FE06-4FF9-B81D-F9ED1D6E98BC}"/>
              </a:ext>
            </a:extLst>
          </p:cNvPr>
          <p:cNvSpPr/>
          <p:nvPr/>
        </p:nvSpPr>
        <p:spPr>
          <a:xfrm>
            <a:off x="618205" y="1273712"/>
            <a:ext cx="952365" cy="978270"/>
          </a:xfrm>
          <a:prstGeom prst="downArrow">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49" name="Straight Arrow Connector 148">
            <a:extLst>
              <a:ext uri="{FF2B5EF4-FFF2-40B4-BE49-F238E27FC236}">
                <a16:creationId xmlns:a16="http://schemas.microsoft.com/office/drawing/2014/main" id="{2A237513-652C-4A13-9515-AA34ACA06F11}"/>
              </a:ext>
            </a:extLst>
          </p:cNvPr>
          <p:cNvCxnSpPr/>
          <p:nvPr/>
        </p:nvCxnSpPr>
        <p:spPr>
          <a:xfrm flipV="1">
            <a:off x="2345446" y="3499137"/>
            <a:ext cx="711719" cy="461270"/>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0" name="Straight Arrow Connector 149">
            <a:extLst>
              <a:ext uri="{FF2B5EF4-FFF2-40B4-BE49-F238E27FC236}">
                <a16:creationId xmlns:a16="http://schemas.microsoft.com/office/drawing/2014/main" id="{B795A9A1-3411-4473-A116-DD618EB2CCE0}"/>
              </a:ext>
            </a:extLst>
          </p:cNvPr>
          <p:cNvCxnSpPr/>
          <p:nvPr/>
        </p:nvCxnSpPr>
        <p:spPr>
          <a:xfrm flipV="1">
            <a:off x="2345446" y="3499137"/>
            <a:ext cx="3773594" cy="461270"/>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1" name="Straight Arrow Connector 150">
            <a:extLst>
              <a:ext uri="{FF2B5EF4-FFF2-40B4-BE49-F238E27FC236}">
                <a16:creationId xmlns:a16="http://schemas.microsoft.com/office/drawing/2014/main" id="{0502CE87-534E-4143-8D6D-18B4F99CE9FB}"/>
              </a:ext>
            </a:extLst>
          </p:cNvPr>
          <p:cNvCxnSpPr/>
          <p:nvPr/>
        </p:nvCxnSpPr>
        <p:spPr>
          <a:xfrm flipV="1">
            <a:off x="2345447" y="3499137"/>
            <a:ext cx="6848097" cy="461270"/>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2" name="Straight Arrow Connector 151">
            <a:extLst>
              <a:ext uri="{FF2B5EF4-FFF2-40B4-BE49-F238E27FC236}">
                <a16:creationId xmlns:a16="http://schemas.microsoft.com/office/drawing/2014/main" id="{2F4AF3F4-2771-4753-929D-57606A50DB1B}"/>
              </a:ext>
            </a:extLst>
          </p:cNvPr>
          <p:cNvCxnSpPr/>
          <p:nvPr/>
        </p:nvCxnSpPr>
        <p:spPr>
          <a:xfrm>
            <a:off x="2345447" y="3960406"/>
            <a:ext cx="6828701" cy="1842404"/>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3EF0C545-F368-4B40-8B8C-4934AE42002D}"/>
              </a:ext>
            </a:extLst>
          </p:cNvPr>
          <p:cNvCxnSpPr/>
          <p:nvPr/>
        </p:nvCxnSpPr>
        <p:spPr>
          <a:xfrm>
            <a:off x="2345446" y="3960406"/>
            <a:ext cx="3773594" cy="1842404"/>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4" name="Straight Arrow Connector 153">
            <a:extLst>
              <a:ext uri="{FF2B5EF4-FFF2-40B4-BE49-F238E27FC236}">
                <a16:creationId xmlns:a16="http://schemas.microsoft.com/office/drawing/2014/main" id="{E796EA5A-FA32-49B0-9554-AD065F374022}"/>
              </a:ext>
            </a:extLst>
          </p:cNvPr>
          <p:cNvCxnSpPr/>
          <p:nvPr/>
        </p:nvCxnSpPr>
        <p:spPr>
          <a:xfrm>
            <a:off x="2345446" y="3960406"/>
            <a:ext cx="711719" cy="1842404"/>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55" name="Down Arrow 37">
            <a:extLst>
              <a:ext uri="{FF2B5EF4-FFF2-40B4-BE49-F238E27FC236}">
                <a16:creationId xmlns:a16="http://schemas.microsoft.com/office/drawing/2014/main" id="{FAB5FE76-D708-49B9-952B-4B4DA120151F}"/>
              </a:ext>
            </a:extLst>
          </p:cNvPr>
          <p:cNvSpPr/>
          <p:nvPr/>
        </p:nvSpPr>
        <p:spPr>
          <a:xfrm rot="10800000">
            <a:off x="1681263" y="1273712"/>
            <a:ext cx="952365" cy="978270"/>
          </a:xfrm>
          <a:prstGeom prst="downArrow">
            <a:avLst/>
          </a:prstGeom>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56" name="Shape 155">
            <a:extLst>
              <a:ext uri="{FF2B5EF4-FFF2-40B4-BE49-F238E27FC236}">
                <a16:creationId xmlns:a16="http://schemas.microsoft.com/office/drawing/2014/main" id="{B0A5332B-67F8-443B-B1E2-526E522D9B92}"/>
              </a:ext>
            </a:extLst>
          </p:cNvPr>
          <p:cNvSpPr/>
          <p:nvPr/>
        </p:nvSpPr>
        <p:spPr>
          <a:xfrm>
            <a:off x="10038025" y="469494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7" name="Shape 156">
            <a:extLst>
              <a:ext uri="{FF2B5EF4-FFF2-40B4-BE49-F238E27FC236}">
                <a16:creationId xmlns:a16="http://schemas.microsoft.com/office/drawing/2014/main" id="{FB561934-241F-443D-BF8F-DC4444314D14}"/>
              </a:ext>
            </a:extLst>
          </p:cNvPr>
          <p:cNvSpPr/>
          <p:nvPr/>
        </p:nvSpPr>
        <p:spPr>
          <a:xfrm>
            <a:off x="10038025" y="2362755"/>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8" name="Shape 157">
            <a:extLst>
              <a:ext uri="{FF2B5EF4-FFF2-40B4-BE49-F238E27FC236}">
                <a16:creationId xmlns:a16="http://schemas.microsoft.com/office/drawing/2014/main" id="{1A1571C5-C42D-42F8-8E73-39F7D794F7F8}"/>
              </a:ext>
            </a:extLst>
          </p:cNvPr>
          <p:cNvSpPr/>
          <p:nvPr/>
        </p:nvSpPr>
        <p:spPr>
          <a:xfrm>
            <a:off x="6963522"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9" name="Shape 158">
            <a:extLst>
              <a:ext uri="{FF2B5EF4-FFF2-40B4-BE49-F238E27FC236}">
                <a16:creationId xmlns:a16="http://schemas.microsoft.com/office/drawing/2014/main" id="{99293B4C-8CF0-46C2-9FA4-2099B251CBEE}"/>
              </a:ext>
            </a:extLst>
          </p:cNvPr>
          <p:cNvSpPr/>
          <p:nvPr/>
        </p:nvSpPr>
        <p:spPr>
          <a:xfrm>
            <a:off x="6963522"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0" name="Shape 159">
            <a:extLst>
              <a:ext uri="{FF2B5EF4-FFF2-40B4-BE49-F238E27FC236}">
                <a16:creationId xmlns:a16="http://schemas.microsoft.com/office/drawing/2014/main" id="{1550C4D6-DB91-455D-9F98-96F585D678AD}"/>
              </a:ext>
            </a:extLst>
          </p:cNvPr>
          <p:cNvSpPr/>
          <p:nvPr/>
        </p:nvSpPr>
        <p:spPr>
          <a:xfrm>
            <a:off x="3901647"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1" name="Shape 160">
            <a:extLst>
              <a:ext uri="{FF2B5EF4-FFF2-40B4-BE49-F238E27FC236}">
                <a16:creationId xmlns:a16="http://schemas.microsoft.com/office/drawing/2014/main" id="{214E9088-9DE7-41EF-A0D6-BFF58573A506}"/>
              </a:ext>
            </a:extLst>
          </p:cNvPr>
          <p:cNvSpPr/>
          <p:nvPr/>
        </p:nvSpPr>
        <p:spPr>
          <a:xfrm>
            <a:off x="3901647"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cxnSp>
        <p:nvCxnSpPr>
          <p:cNvPr id="162" name="Straight Arrow Connector 161">
            <a:extLst>
              <a:ext uri="{FF2B5EF4-FFF2-40B4-BE49-F238E27FC236}">
                <a16:creationId xmlns:a16="http://schemas.microsoft.com/office/drawing/2014/main" id="{1BF2DDE3-D9C6-45CA-B0F0-6F624C564350}"/>
              </a:ext>
            </a:extLst>
          </p:cNvPr>
          <p:cNvCxnSpPr/>
          <p:nvPr/>
        </p:nvCxnSpPr>
        <p:spPr>
          <a:xfrm flipV="1">
            <a:off x="2345446" y="3506686"/>
            <a:ext cx="711719" cy="461270"/>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3" name="Straight Arrow Connector 162">
            <a:extLst>
              <a:ext uri="{FF2B5EF4-FFF2-40B4-BE49-F238E27FC236}">
                <a16:creationId xmlns:a16="http://schemas.microsoft.com/office/drawing/2014/main" id="{4542E08C-B46E-479F-A368-C2BA42514AB0}"/>
              </a:ext>
            </a:extLst>
          </p:cNvPr>
          <p:cNvCxnSpPr/>
          <p:nvPr/>
        </p:nvCxnSpPr>
        <p:spPr>
          <a:xfrm flipV="1">
            <a:off x="2345446" y="3506686"/>
            <a:ext cx="3773594" cy="461270"/>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4" name="Straight Arrow Connector 163">
            <a:extLst>
              <a:ext uri="{FF2B5EF4-FFF2-40B4-BE49-F238E27FC236}">
                <a16:creationId xmlns:a16="http://schemas.microsoft.com/office/drawing/2014/main" id="{7B986E3B-EAD5-4D5D-8320-53A2CCE7DF2C}"/>
              </a:ext>
            </a:extLst>
          </p:cNvPr>
          <p:cNvCxnSpPr/>
          <p:nvPr/>
        </p:nvCxnSpPr>
        <p:spPr>
          <a:xfrm flipV="1">
            <a:off x="2345447" y="3506686"/>
            <a:ext cx="6848097" cy="461270"/>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5" name="Straight Arrow Connector 164">
            <a:extLst>
              <a:ext uri="{FF2B5EF4-FFF2-40B4-BE49-F238E27FC236}">
                <a16:creationId xmlns:a16="http://schemas.microsoft.com/office/drawing/2014/main" id="{C7434D5C-F70B-4FF7-975A-D03A93A88EE3}"/>
              </a:ext>
            </a:extLst>
          </p:cNvPr>
          <p:cNvCxnSpPr/>
          <p:nvPr/>
        </p:nvCxnSpPr>
        <p:spPr>
          <a:xfrm>
            <a:off x="2345447" y="3967955"/>
            <a:ext cx="6828701" cy="1842404"/>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6" name="Straight Arrow Connector 165">
            <a:extLst>
              <a:ext uri="{FF2B5EF4-FFF2-40B4-BE49-F238E27FC236}">
                <a16:creationId xmlns:a16="http://schemas.microsoft.com/office/drawing/2014/main" id="{967F60EE-A996-48F1-BCF7-42D4BFE68483}"/>
              </a:ext>
            </a:extLst>
          </p:cNvPr>
          <p:cNvCxnSpPr/>
          <p:nvPr/>
        </p:nvCxnSpPr>
        <p:spPr>
          <a:xfrm>
            <a:off x="2345446" y="3967955"/>
            <a:ext cx="3773594" cy="1842404"/>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7" name="Straight Arrow Connector 166">
            <a:extLst>
              <a:ext uri="{FF2B5EF4-FFF2-40B4-BE49-F238E27FC236}">
                <a16:creationId xmlns:a16="http://schemas.microsoft.com/office/drawing/2014/main" id="{D201DE28-215F-441B-A246-C0C28038E1EB}"/>
              </a:ext>
            </a:extLst>
          </p:cNvPr>
          <p:cNvCxnSpPr/>
          <p:nvPr/>
        </p:nvCxnSpPr>
        <p:spPr>
          <a:xfrm>
            <a:off x="2345446" y="3967955"/>
            <a:ext cx="711719" cy="1842404"/>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2188634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wipe(left)">
                                      <p:cBhvr>
                                        <p:cTn id="12" dur="500"/>
                                        <p:tgtEl>
                                          <p:spTgt spid="149"/>
                                        </p:tgtEl>
                                      </p:cBhvr>
                                    </p:animEffect>
                                  </p:childTnLst>
                                </p:cTn>
                              </p:par>
                              <p:par>
                                <p:cTn id="13" presetID="22" presetClass="entr" presetSubtype="8"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wipe(left)">
                                      <p:cBhvr>
                                        <p:cTn id="15" dur="500"/>
                                        <p:tgtEl>
                                          <p:spTgt spid="151"/>
                                        </p:tgtEl>
                                      </p:cBhvr>
                                    </p:animEffect>
                                  </p:childTnLst>
                                </p:cTn>
                              </p:par>
                              <p:par>
                                <p:cTn id="16" presetID="22" presetClass="entr" presetSubtype="8" fill="hold" nodeType="withEffect">
                                  <p:stCondLst>
                                    <p:cond delay="0"/>
                                  </p:stCondLst>
                                  <p:childTnLst>
                                    <p:set>
                                      <p:cBhvr>
                                        <p:cTn id="17" dur="1" fill="hold">
                                          <p:stCondLst>
                                            <p:cond delay="0"/>
                                          </p:stCondLst>
                                        </p:cTn>
                                        <p:tgtEl>
                                          <p:spTgt spid="150"/>
                                        </p:tgtEl>
                                        <p:attrNameLst>
                                          <p:attrName>style.visibility</p:attrName>
                                        </p:attrNameLst>
                                      </p:cBhvr>
                                      <p:to>
                                        <p:strVal val="visible"/>
                                      </p:to>
                                    </p:set>
                                    <p:animEffect transition="in" filter="wipe(left)">
                                      <p:cBhvr>
                                        <p:cTn id="18" dur="500"/>
                                        <p:tgtEl>
                                          <p:spTgt spid="150"/>
                                        </p:tgtEl>
                                      </p:cBhvr>
                                    </p:animEffect>
                                  </p:childTnLst>
                                </p:cTn>
                              </p:par>
                              <p:par>
                                <p:cTn id="19" presetID="22" presetClass="entr" presetSubtype="8" fill="hold" nodeType="withEffect">
                                  <p:stCondLst>
                                    <p:cond delay="0"/>
                                  </p:stCondLst>
                                  <p:childTnLst>
                                    <p:set>
                                      <p:cBhvr>
                                        <p:cTn id="20" dur="1" fill="hold">
                                          <p:stCondLst>
                                            <p:cond delay="0"/>
                                          </p:stCondLst>
                                        </p:cTn>
                                        <p:tgtEl>
                                          <p:spTgt spid="152"/>
                                        </p:tgtEl>
                                        <p:attrNameLst>
                                          <p:attrName>style.visibility</p:attrName>
                                        </p:attrNameLst>
                                      </p:cBhvr>
                                      <p:to>
                                        <p:strVal val="visible"/>
                                      </p:to>
                                    </p:set>
                                    <p:animEffect transition="in" filter="wipe(left)">
                                      <p:cBhvr>
                                        <p:cTn id="21" dur="500"/>
                                        <p:tgtEl>
                                          <p:spTgt spid="152"/>
                                        </p:tgtEl>
                                      </p:cBhvr>
                                    </p:animEffect>
                                  </p:childTnLst>
                                </p:cTn>
                              </p:par>
                              <p:par>
                                <p:cTn id="22" presetID="22" presetClass="entr" presetSubtype="8" fill="hold" nodeType="withEffect">
                                  <p:stCondLst>
                                    <p:cond delay="0"/>
                                  </p:stCondLst>
                                  <p:childTnLst>
                                    <p:set>
                                      <p:cBhvr>
                                        <p:cTn id="23" dur="1" fill="hold">
                                          <p:stCondLst>
                                            <p:cond delay="0"/>
                                          </p:stCondLst>
                                        </p:cTn>
                                        <p:tgtEl>
                                          <p:spTgt spid="153"/>
                                        </p:tgtEl>
                                        <p:attrNameLst>
                                          <p:attrName>style.visibility</p:attrName>
                                        </p:attrNameLst>
                                      </p:cBhvr>
                                      <p:to>
                                        <p:strVal val="visible"/>
                                      </p:to>
                                    </p:set>
                                    <p:animEffect transition="in" filter="wipe(left)">
                                      <p:cBhvr>
                                        <p:cTn id="24" dur="500"/>
                                        <p:tgtEl>
                                          <p:spTgt spid="153"/>
                                        </p:tgtEl>
                                      </p:cBhvr>
                                    </p:animEffect>
                                  </p:childTnLst>
                                </p:cTn>
                              </p:par>
                              <p:par>
                                <p:cTn id="25" presetID="22" presetClass="entr" presetSubtype="8" fill="hold" nodeType="with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149"/>
                                        </p:tgtEl>
                                      </p:cBhvr>
                                    </p:animEffect>
                                    <p:set>
                                      <p:cBhvr>
                                        <p:cTn id="31" dur="1" fill="hold">
                                          <p:stCondLst>
                                            <p:cond delay="499"/>
                                          </p:stCondLst>
                                        </p:cTn>
                                        <p:tgtEl>
                                          <p:spTgt spid="14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51"/>
                                        </p:tgtEl>
                                      </p:cBhvr>
                                    </p:animEffect>
                                    <p:set>
                                      <p:cBhvr>
                                        <p:cTn id="34" dur="1" fill="hold">
                                          <p:stCondLst>
                                            <p:cond delay="499"/>
                                          </p:stCondLst>
                                        </p:cTn>
                                        <p:tgtEl>
                                          <p:spTgt spid="15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50"/>
                                        </p:tgtEl>
                                      </p:cBhvr>
                                    </p:animEffect>
                                    <p:set>
                                      <p:cBhvr>
                                        <p:cTn id="37" dur="1" fill="hold">
                                          <p:stCondLst>
                                            <p:cond delay="499"/>
                                          </p:stCondLst>
                                        </p:cTn>
                                        <p:tgtEl>
                                          <p:spTgt spid="150"/>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2"/>
                                        </p:tgtEl>
                                      </p:cBhvr>
                                    </p:animEffect>
                                    <p:set>
                                      <p:cBhvr>
                                        <p:cTn id="40" dur="1" fill="hold">
                                          <p:stCondLst>
                                            <p:cond delay="499"/>
                                          </p:stCondLst>
                                        </p:cTn>
                                        <p:tgtEl>
                                          <p:spTgt spid="15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53"/>
                                        </p:tgtEl>
                                      </p:cBhvr>
                                    </p:animEffect>
                                    <p:set>
                                      <p:cBhvr>
                                        <p:cTn id="43" dur="1" fill="hold">
                                          <p:stCondLst>
                                            <p:cond delay="499"/>
                                          </p:stCondLst>
                                        </p:cTn>
                                        <p:tgtEl>
                                          <p:spTgt spid="15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54"/>
                                        </p:tgtEl>
                                      </p:cBhvr>
                                    </p:animEffect>
                                    <p:set>
                                      <p:cBhvr>
                                        <p:cTn id="46" dur="1" fill="hold">
                                          <p:stCondLst>
                                            <p:cond delay="499"/>
                                          </p:stCondLst>
                                        </p:cTn>
                                        <p:tgtEl>
                                          <p:spTgt spid="154"/>
                                        </p:tgtEl>
                                        <p:attrNameLst>
                                          <p:attrName>style.visibility</p:attrName>
                                        </p:attrNameLst>
                                      </p:cBhvr>
                                      <p:to>
                                        <p:strVal val="hidden"/>
                                      </p:to>
                                    </p:set>
                                  </p:childTnLst>
                                </p:cTn>
                              </p:par>
                            </p:childTnLst>
                          </p:cTn>
                        </p:par>
                        <p:par>
                          <p:cTn id="47" fill="hold">
                            <p:stCondLst>
                              <p:cond delay="1000"/>
                            </p:stCondLst>
                            <p:childTnLst>
                              <p:par>
                                <p:cTn id="48" presetID="8" presetClass="emph" presetSubtype="0" fill="hold" nodeType="afterEffect">
                                  <p:stCondLst>
                                    <p:cond delay="0"/>
                                  </p:stCondLst>
                                  <p:childTnLst>
                                    <p:animRot by="21600000">
                                      <p:cBhvr>
                                        <p:cTn id="49" dur="500" fill="hold"/>
                                        <p:tgtEl>
                                          <p:spTgt spid="156"/>
                                        </p:tgtEl>
                                        <p:attrNameLst>
                                          <p:attrName>r</p:attrName>
                                        </p:attrNameLst>
                                      </p:cBhvr>
                                    </p:animRot>
                                  </p:childTnLst>
                                </p:cTn>
                              </p:par>
                              <p:par>
                                <p:cTn id="50" presetID="8" presetClass="emph" presetSubtype="0" fill="hold" nodeType="withEffect">
                                  <p:stCondLst>
                                    <p:cond delay="0"/>
                                  </p:stCondLst>
                                  <p:childTnLst>
                                    <p:animRot by="21600000">
                                      <p:cBhvr>
                                        <p:cTn id="51" dur="500" fill="hold"/>
                                        <p:tgtEl>
                                          <p:spTgt spid="157"/>
                                        </p:tgtEl>
                                        <p:attrNameLst>
                                          <p:attrName>r</p:attrName>
                                        </p:attrNameLst>
                                      </p:cBhvr>
                                    </p:animRot>
                                  </p:childTnLst>
                                </p:cTn>
                              </p:par>
                              <p:par>
                                <p:cTn id="52" presetID="8" presetClass="emph" presetSubtype="0" fill="hold" nodeType="withEffect">
                                  <p:stCondLst>
                                    <p:cond delay="0"/>
                                  </p:stCondLst>
                                  <p:childTnLst>
                                    <p:animRot by="21600000">
                                      <p:cBhvr>
                                        <p:cTn id="53" dur="500" fill="hold"/>
                                        <p:tgtEl>
                                          <p:spTgt spid="158"/>
                                        </p:tgtEl>
                                        <p:attrNameLst>
                                          <p:attrName>r</p:attrName>
                                        </p:attrNameLst>
                                      </p:cBhvr>
                                    </p:animRot>
                                  </p:childTnLst>
                                </p:cTn>
                              </p:par>
                              <p:par>
                                <p:cTn id="54" presetID="8" presetClass="emph" presetSubtype="0" fill="hold" nodeType="withEffect">
                                  <p:stCondLst>
                                    <p:cond delay="0"/>
                                  </p:stCondLst>
                                  <p:childTnLst>
                                    <p:animRot by="21600000">
                                      <p:cBhvr>
                                        <p:cTn id="55" dur="500" fill="hold"/>
                                        <p:tgtEl>
                                          <p:spTgt spid="159"/>
                                        </p:tgtEl>
                                        <p:attrNameLst>
                                          <p:attrName>r</p:attrName>
                                        </p:attrNameLst>
                                      </p:cBhvr>
                                    </p:animRot>
                                  </p:childTnLst>
                                </p:cTn>
                              </p:par>
                              <p:par>
                                <p:cTn id="56" presetID="8" presetClass="emph" presetSubtype="0" fill="hold" nodeType="withEffect">
                                  <p:stCondLst>
                                    <p:cond delay="0"/>
                                  </p:stCondLst>
                                  <p:childTnLst>
                                    <p:animRot by="21600000">
                                      <p:cBhvr>
                                        <p:cTn id="57" dur="500" fill="hold"/>
                                        <p:tgtEl>
                                          <p:spTgt spid="160"/>
                                        </p:tgtEl>
                                        <p:attrNameLst>
                                          <p:attrName>r</p:attrName>
                                        </p:attrNameLst>
                                      </p:cBhvr>
                                    </p:animRot>
                                  </p:childTnLst>
                                </p:cTn>
                              </p:par>
                              <p:par>
                                <p:cTn id="58" presetID="8" presetClass="emph" presetSubtype="0" fill="hold" nodeType="withEffect">
                                  <p:stCondLst>
                                    <p:cond delay="0"/>
                                  </p:stCondLst>
                                  <p:childTnLst>
                                    <p:animRot by="21600000">
                                      <p:cBhvr>
                                        <p:cTn id="59" dur="500" fill="hold"/>
                                        <p:tgtEl>
                                          <p:spTgt spid="161"/>
                                        </p:tgtEl>
                                        <p:attrNameLst>
                                          <p:attrName>r</p:attrName>
                                        </p:attrNameLst>
                                      </p:cBhvr>
                                    </p:animRot>
                                  </p:childTnLst>
                                </p:cTn>
                              </p:par>
                            </p:childTnLst>
                          </p:cTn>
                        </p:par>
                        <p:par>
                          <p:cTn id="60" fill="hold">
                            <p:stCondLst>
                              <p:cond delay="1500"/>
                            </p:stCondLst>
                            <p:childTnLst>
                              <p:par>
                                <p:cTn id="61" presetID="22" presetClass="entr" presetSubtype="2" fill="hold" nodeType="afterEffect">
                                  <p:stCondLst>
                                    <p:cond delay="0"/>
                                  </p:stCondLst>
                                  <p:childTnLst>
                                    <p:set>
                                      <p:cBhvr>
                                        <p:cTn id="62" dur="1" fill="hold">
                                          <p:stCondLst>
                                            <p:cond delay="0"/>
                                          </p:stCondLst>
                                        </p:cTn>
                                        <p:tgtEl>
                                          <p:spTgt spid="162"/>
                                        </p:tgtEl>
                                        <p:attrNameLst>
                                          <p:attrName>style.visibility</p:attrName>
                                        </p:attrNameLst>
                                      </p:cBhvr>
                                      <p:to>
                                        <p:strVal val="visible"/>
                                      </p:to>
                                    </p:set>
                                    <p:animEffect transition="in" filter="wipe(right)">
                                      <p:cBhvr>
                                        <p:cTn id="63" dur="500"/>
                                        <p:tgtEl>
                                          <p:spTgt spid="162"/>
                                        </p:tgtEl>
                                      </p:cBhvr>
                                    </p:animEffect>
                                  </p:childTnLst>
                                </p:cTn>
                              </p:par>
                              <p:par>
                                <p:cTn id="64" presetID="22" presetClass="entr" presetSubtype="2" fill="hold" nodeType="withEffect">
                                  <p:stCondLst>
                                    <p:cond delay="0"/>
                                  </p:stCondLst>
                                  <p:childTnLst>
                                    <p:set>
                                      <p:cBhvr>
                                        <p:cTn id="65" dur="1" fill="hold">
                                          <p:stCondLst>
                                            <p:cond delay="0"/>
                                          </p:stCondLst>
                                        </p:cTn>
                                        <p:tgtEl>
                                          <p:spTgt spid="164"/>
                                        </p:tgtEl>
                                        <p:attrNameLst>
                                          <p:attrName>style.visibility</p:attrName>
                                        </p:attrNameLst>
                                      </p:cBhvr>
                                      <p:to>
                                        <p:strVal val="visible"/>
                                      </p:to>
                                    </p:set>
                                    <p:animEffect transition="in" filter="wipe(right)">
                                      <p:cBhvr>
                                        <p:cTn id="66" dur="500"/>
                                        <p:tgtEl>
                                          <p:spTgt spid="164"/>
                                        </p:tgtEl>
                                      </p:cBhvr>
                                    </p:animEffect>
                                  </p:childTnLst>
                                </p:cTn>
                              </p:par>
                              <p:par>
                                <p:cTn id="67" presetID="22" presetClass="entr" presetSubtype="2" fill="hold" nodeType="withEffect">
                                  <p:stCondLst>
                                    <p:cond delay="0"/>
                                  </p:stCondLst>
                                  <p:childTnLst>
                                    <p:set>
                                      <p:cBhvr>
                                        <p:cTn id="68" dur="1" fill="hold">
                                          <p:stCondLst>
                                            <p:cond delay="0"/>
                                          </p:stCondLst>
                                        </p:cTn>
                                        <p:tgtEl>
                                          <p:spTgt spid="163"/>
                                        </p:tgtEl>
                                        <p:attrNameLst>
                                          <p:attrName>style.visibility</p:attrName>
                                        </p:attrNameLst>
                                      </p:cBhvr>
                                      <p:to>
                                        <p:strVal val="visible"/>
                                      </p:to>
                                    </p:set>
                                    <p:animEffect transition="in" filter="wipe(right)">
                                      <p:cBhvr>
                                        <p:cTn id="69" dur="500"/>
                                        <p:tgtEl>
                                          <p:spTgt spid="163"/>
                                        </p:tgtEl>
                                      </p:cBhvr>
                                    </p:animEffect>
                                  </p:childTnLst>
                                </p:cTn>
                              </p:par>
                              <p:par>
                                <p:cTn id="70" presetID="22" presetClass="entr" presetSubtype="2" fill="hold" nodeType="withEffect">
                                  <p:stCondLst>
                                    <p:cond delay="0"/>
                                  </p:stCondLst>
                                  <p:childTnLst>
                                    <p:set>
                                      <p:cBhvr>
                                        <p:cTn id="71" dur="1" fill="hold">
                                          <p:stCondLst>
                                            <p:cond delay="0"/>
                                          </p:stCondLst>
                                        </p:cTn>
                                        <p:tgtEl>
                                          <p:spTgt spid="165"/>
                                        </p:tgtEl>
                                        <p:attrNameLst>
                                          <p:attrName>style.visibility</p:attrName>
                                        </p:attrNameLst>
                                      </p:cBhvr>
                                      <p:to>
                                        <p:strVal val="visible"/>
                                      </p:to>
                                    </p:set>
                                    <p:animEffect transition="in" filter="wipe(right)">
                                      <p:cBhvr>
                                        <p:cTn id="72" dur="500"/>
                                        <p:tgtEl>
                                          <p:spTgt spid="165"/>
                                        </p:tgtEl>
                                      </p:cBhvr>
                                    </p:animEffect>
                                  </p:childTnLst>
                                </p:cTn>
                              </p:par>
                              <p:par>
                                <p:cTn id="73" presetID="22" presetClass="entr" presetSubtype="2" fill="hold" nodeType="withEffect">
                                  <p:stCondLst>
                                    <p:cond delay="0"/>
                                  </p:stCondLst>
                                  <p:childTnLst>
                                    <p:set>
                                      <p:cBhvr>
                                        <p:cTn id="74" dur="1" fill="hold">
                                          <p:stCondLst>
                                            <p:cond delay="0"/>
                                          </p:stCondLst>
                                        </p:cTn>
                                        <p:tgtEl>
                                          <p:spTgt spid="166"/>
                                        </p:tgtEl>
                                        <p:attrNameLst>
                                          <p:attrName>style.visibility</p:attrName>
                                        </p:attrNameLst>
                                      </p:cBhvr>
                                      <p:to>
                                        <p:strVal val="visible"/>
                                      </p:to>
                                    </p:set>
                                    <p:animEffect transition="in" filter="wipe(right)">
                                      <p:cBhvr>
                                        <p:cTn id="75" dur="500"/>
                                        <p:tgtEl>
                                          <p:spTgt spid="166"/>
                                        </p:tgtEl>
                                      </p:cBhvr>
                                    </p:animEffect>
                                  </p:childTnLst>
                                </p:cTn>
                              </p:par>
                              <p:par>
                                <p:cTn id="76" presetID="22" presetClass="entr" presetSubtype="2" fill="hold" nodeType="withEffect">
                                  <p:stCondLst>
                                    <p:cond delay="0"/>
                                  </p:stCondLst>
                                  <p:childTnLst>
                                    <p:set>
                                      <p:cBhvr>
                                        <p:cTn id="77" dur="1" fill="hold">
                                          <p:stCondLst>
                                            <p:cond delay="0"/>
                                          </p:stCondLst>
                                        </p:cTn>
                                        <p:tgtEl>
                                          <p:spTgt spid="167"/>
                                        </p:tgtEl>
                                        <p:attrNameLst>
                                          <p:attrName>style.visibility</p:attrName>
                                        </p:attrNameLst>
                                      </p:cBhvr>
                                      <p:to>
                                        <p:strVal val="visible"/>
                                      </p:to>
                                    </p:set>
                                    <p:animEffect transition="in" filter="wipe(right)">
                                      <p:cBhvr>
                                        <p:cTn id="78" dur="500"/>
                                        <p:tgtEl>
                                          <p:spTgt spid="167"/>
                                        </p:tgtEl>
                                      </p:cBhvr>
                                    </p:animEffect>
                                  </p:childTnLst>
                                </p:cTn>
                              </p:par>
                            </p:childTnLst>
                          </p:cTn>
                        </p:par>
                        <p:par>
                          <p:cTn id="79" fill="hold">
                            <p:stCondLst>
                              <p:cond delay="2000"/>
                            </p:stCondLst>
                            <p:childTnLst>
                              <p:par>
                                <p:cTn id="80" presetID="10" presetClass="exit" presetSubtype="0" fill="hold" nodeType="afterEffect">
                                  <p:stCondLst>
                                    <p:cond delay="0"/>
                                  </p:stCondLst>
                                  <p:childTnLst>
                                    <p:animEffect transition="out" filter="fade">
                                      <p:cBhvr>
                                        <p:cTn id="81" dur="500"/>
                                        <p:tgtEl>
                                          <p:spTgt spid="162"/>
                                        </p:tgtEl>
                                      </p:cBhvr>
                                    </p:animEffect>
                                    <p:set>
                                      <p:cBhvr>
                                        <p:cTn id="82" dur="1" fill="hold">
                                          <p:stCondLst>
                                            <p:cond delay="499"/>
                                          </p:stCondLst>
                                        </p:cTn>
                                        <p:tgtEl>
                                          <p:spTgt spid="16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4"/>
                                        </p:tgtEl>
                                      </p:cBhvr>
                                    </p:animEffect>
                                    <p:set>
                                      <p:cBhvr>
                                        <p:cTn id="85" dur="1" fill="hold">
                                          <p:stCondLst>
                                            <p:cond delay="499"/>
                                          </p:stCondLst>
                                        </p:cTn>
                                        <p:tgtEl>
                                          <p:spTgt spid="164"/>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63"/>
                                        </p:tgtEl>
                                      </p:cBhvr>
                                    </p:animEffect>
                                    <p:set>
                                      <p:cBhvr>
                                        <p:cTn id="88" dur="1" fill="hold">
                                          <p:stCondLst>
                                            <p:cond delay="499"/>
                                          </p:stCondLst>
                                        </p:cTn>
                                        <p:tgtEl>
                                          <p:spTgt spid="163"/>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65"/>
                                        </p:tgtEl>
                                      </p:cBhvr>
                                    </p:animEffect>
                                    <p:set>
                                      <p:cBhvr>
                                        <p:cTn id="91" dur="1" fill="hold">
                                          <p:stCondLst>
                                            <p:cond delay="499"/>
                                          </p:stCondLst>
                                        </p:cTn>
                                        <p:tgtEl>
                                          <p:spTgt spid="165"/>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66"/>
                                        </p:tgtEl>
                                      </p:cBhvr>
                                    </p:animEffect>
                                    <p:set>
                                      <p:cBhvr>
                                        <p:cTn id="94" dur="1" fill="hold">
                                          <p:stCondLst>
                                            <p:cond delay="499"/>
                                          </p:stCondLst>
                                        </p:cTn>
                                        <p:tgtEl>
                                          <p:spTgt spid="166"/>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67"/>
                                        </p:tgtEl>
                                      </p:cBhvr>
                                    </p:animEffect>
                                    <p:set>
                                      <p:cBhvr>
                                        <p:cTn id="97" dur="1" fill="hold">
                                          <p:stCondLst>
                                            <p:cond delay="499"/>
                                          </p:stCondLst>
                                        </p:cTn>
                                        <p:tgtEl>
                                          <p:spTgt spid="167"/>
                                        </p:tgtEl>
                                        <p:attrNameLst>
                                          <p:attrName>style.visibility</p:attrName>
                                        </p:attrNameLst>
                                      </p:cBhvr>
                                      <p:to>
                                        <p:strVal val="hidden"/>
                                      </p:to>
                                    </p:se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155"/>
                                        </p:tgtEl>
                                        <p:attrNameLst>
                                          <p:attrName>style.visibility</p:attrName>
                                        </p:attrNameLst>
                                      </p:cBhvr>
                                      <p:to>
                                        <p:strVal val="visible"/>
                                      </p:to>
                                    </p:set>
                                    <p:animEffect transition="in" filter="fade">
                                      <p:cBhvr>
                                        <p:cTn id="101"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29DD0DF-36B6-4978-A306-8F0360D74E36}"/>
              </a:ext>
            </a:extLst>
          </p:cNvPr>
          <p:cNvSpPr/>
          <p:nvPr/>
        </p:nvSpPr>
        <p:spPr bwMode="auto">
          <a:xfrm>
            <a:off x="8444498" y="2814727"/>
            <a:ext cx="1710421" cy="2363345"/>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descr="A solution architecture diagram for a Modern Data Warehouse">
            <a:extLst>
              <a:ext uri="{FF2B5EF4-FFF2-40B4-BE49-F238E27FC236}">
                <a16:creationId xmlns:a16="http://schemas.microsoft.com/office/drawing/2014/main" id="{9A621C17-5858-4EAA-802E-3558FBE0BB07}"/>
              </a:ext>
            </a:extLst>
          </p:cNvPr>
          <p:cNvGrpSpPr/>
          <p:nvPr/>
        </p:nvGrpSpPr>
        <p:grpSpPr>
          <a:xfrm>
            <a:off x="272553" y="1310865"/>
            <a:ext cx="11470141" cy="4929803"/>
            <a:chOff x="272553" y="1310865"/>
            <a:chExt cx="11470141" cy="492980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6098618" y="3155358"/>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977984" y="3195665"/>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043810" y="2938145"/>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ingestion</a:t>
              </a: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963053" y="2624898"/>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835" name="Group 834">
              <a:extLst>
                <a:ext uri="{FF2B5EF4-FFF2-40B4-BE49-F238E27FC236}">
                  <a16:creationId xmlns:a16="http://schemas.microsoft.com/office/drawing/2014/main" id="{9D4496D9-4F8D-C041-9F04-95A8A929666F}"/>
                </a:ext>
              </a:extLst>
            </p:cNvPr>
            <p:cNvGrpSpPr/>
            <p:nvPr/>
          </p:nvGrpSpPr>
          <p:grpSpPr>
            <a:xfrm>
              <a:off x="11049068" y="4106627"/>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73" name="Rectangle 172">
              <a:extLst>
                <a:ext uri="{FF2B5EF4-FFF2-40B4-BE49-F238E27FC236}">
                  <a16:creationId xmlns:a16="http://schemas.microsoft.com/office/drawing/2014/main" id="{F815E56E-83A2-4DDA-8B20-800B4C649FBD}"/>
                </a:ext>
              </a:extLst>
            </p:cNvPr>
            <p:cNvSpPr/>
            <p:nvPr/>
          </p:nvSpPr>
          <p:spPr>
            <a:xfrm>
              <a:off x="4289617" y="3147591"/>
              <a:ext cx="1020687"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into data lake on a schedule</a:t>
              </a:r>
            </a:p>
          </p:txBody>
        </p:sp>
        <p:sp>
          <p:nvSpPr>
            <p:cNvPr id="73" name="TextBox 72">
              <a:extLst>
                <a:ext uri="{FF2B5EF4-FFF2-40B4-BE49-F238E27FC236}">
                  <a16:creationId xmlns:a16="http://schemas.microsoft.com/office/drawing/2014/main" id="{38F72D59-90D1-40AB-968E-9C182454D162}"/>
                </a:ext>
              </a:extLst>
            </p:cNvPr>
            <p:cNvSpPr txBox="1"/>
            <p:nvPr/>
          </p:nvSpPr>
          <p:spPr>
            <a:xfrm>
              <a:off x="6228098" y="291244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storage</a:t>
              </a:r>
            </a:p>
          </p:txBody>
        </p:sp>
        <p:sp>
          <p:nvSpPr>
            <p:cNvPr id="74" name="TextBox 73">
              <a:extLst>
                <a:ext uri="{FF2B5EF4-FFF2-40B4-BE49-F238E27FC236}">
                  <a16:creationId xmlns:a16="http://schemas.microsoft.com/office/drawing/2014/main" id="{C4A319EB-C638-4C13-9B03-F1E9568604B1}"/>
                </a:ext>
              </a:extLst>
            </p:cNvPr>
            <p:cNvSpPr txBox="1"/>
            <p:nvPr/>
          </p:nvSpPr>
          <p:spPr>
            <a:xfrm>
              <a:off x="3065628" y="6116018"/>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 Transactional storage</a:t>
              </a:r>
            </a:p>
          </p:txBody>
        </p:sp>
        <p:sp>
          <p:nvSpPr>
            <p:cNvPr id="75" name="Rectangle: Rounded Corners 524">
              <a:extLst>
                <a:ext uri="{FF2B5EF4-FFF2-40B4-BE49-F238E27FC236}">
                  <a16:creationId xmlns:a16="http://schemas.microsoft.com/office/drawing/2014/main" id="{9B4B238D-69E7-4BE3-8535-880F58834781}"/>
                </a:ext>
              </a:extLst>
            </p:cNvPr>
            <p:cNvSpPr/>
            <p:nvPr/>
          </p:nvSpPr>
          <p:spPr bwMode="auto">
            <a:xfrm>
              <a:off x="2591472" y="5004823"/>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77" name="Straight Arrow Connector 76">
              <a:extLst>
                <a:ext uri="{FF2B5EF4-FFF2-40B4-BE49-F238E27FC236}">
                  <a16:creationId xmlns:a16="http://schemas.microsoft.com/office/drawing/2014/main" id="{EB67114C-D97A-4AC1-8955-5F6BFDF1FDF3}"/>
                </a:ext>
              </a:extLst>
            </p:cNvPr>
            <p:cNvCxnSpPr>
              <a:cxnSpLocks/>
            </p:cNvCxnSpPr>
            <p:nvPr/>
          </p:nvCxnSpPr>
          <p:spPr>
            <a:xfrm>
              <a:off x="1614369" y="5515579"/>
              <a:ext cx="972077" cy="0"/>
            </a:xfrm>
            <a:prstGeom prst="straightConnector1">
              <a:avLst/>
            </a:prstGeom>
            <a:noFill/>
            <a:ln w="19050" cap="flat" cmpd="sng" algn="ctr">
              <a:solidFill>
                <a:schemeClr val="tx1"/>
              </a:solidFill>
              <a:prstDash val="sysDot"/>
              <a:headEnd type="none"/>
              <a:tailEnd type="arrow" w="lg" len="med"/>
            </a:ln>
            <a:effectLst/>
          </p:spPr>
        </p:cxnSp>
        <p:sp>
          <p:nvSpPr>
            <p:cNvPr id="82" name="Rectangle 81">
              <a:extLst>
                <a:ext uri="{FF2B5EF4-FFF2-40B4-BE49-F238E27FC236}">
                  <a16:creationId xmlns:a16="http://schemas.microsoft.com/office/drawing/2014/main" id="{E04322E9-C07A-4537-8617-8BF0D8E2C51A}"/>
                </a:ext>
              </a:extLst>
            </p:cNvPr>
            <p:cNvSpPr/>
            <p:nvPr/>
          </p:nvSpPr>
          <p:spPr>
            <a:xfrm>
              <a:off x="1462123" y="5544945"/>
              <a:ext cx="1045319"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 manage their transactional data directly</a:t>
              </a:r>
            </a:p>
          </p:txBody>
        </p:sp>
        <p:cxnSp>
          <p:nvCxnSpPr>
            <p:cNvPr id="83" name="Connector: Elbow 544">
              <a:extLst>
                <a:ext uri="{FF2B5EF4-FFF2-40B4-BE49-F238E27FC236}">
                  <a16:creationId xmlns:a16="http://schemas.microsoft.com/office/drawing/2014/main" id="{3920FA68-5AA7-4B4F-8E89-D0B3650AA487}"/>
                </a:ext>
              </a:extLst>
            </p:cNvPr>
            <p:cNvCxnSpPr>
              <a:cxnSpLocks/>
              <a:stCxn id="85" idx="3"/>
            </p:cNvCxnSpPr>
            <p:nvPr/>
          </p:nvCxnSpPr>
          <p:spPr>
            <a:xfrm>
              <a:off x="8748898" y="2021905"/>
              <a:ext cx="559037" cy="985900"/>
            </a:xfrm>
            <a:prstGeom prst="bentConnector2">
              <a:avLst/>
            </a:prstGeom>
            <a:noFill/>
            <a:ln w="19050" cap="flat" cmpd="sng" algn="ctr">
              <a:solidFill>
                <a:schemeClr val="tx1"/>
              </a:solidFill>
              <a:prstDash val="sysDot"/>
              <a:headEnd type="none"/>
              <a:tailEnd type="arrow" w="lg" len="med"/>
            </a:ln>
            <a:effectLst/>
          </p:spPr>
        </p:cxnSp>
        <p:sp>
          <p:nvSpPr>
            <p:cNvPr id="84" name="TextBox 83">
              <a:extLst>
                <a:ext uri="{FF2B5EF4-FFF2-40B4-BE49-F238E27FC236}">
                  <a16:creationId xmlns:a16="http://schemas.microsoft.com/office/drawing/2014/main" id="{828423C4-F757-41DB-9820-8118AEC8AAFB}"/>
                </a:ext>
              </a:extLst>
            </p:cNvPr>
            <p:cNvSpPr txBox="1"/>
            <p:nvPr/>
          </p:nvSpPr>
          <p:spPr>
            <a:xfrm>
              <a:off x="6814826" y="1310865"/>
              <a:ext cx="2080953" cy="291747"/>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preparation</a:t>
              </a:r>
            </a:p>
          </p:txBody>
        </p:sp>
        <p:sp>
          <p:nvSpPr>
            <p:cNvPr id="85" name="Rectangle: Rounded Corners 498">
              <a:extLst>
                <a:ext uri="{FF2B5EF4-FFF2-40B4-BE49-F238E27FC236}">
                  <a16:creationId xmlns:a16="http://schemas.microsoft.com/office/drawing/2014/main" id="{8C0E8DDF-895E-4115-B7B7-339A25AD897A}"/>
                </a:ext>
              </a:extLst>
            </p:cNvPr>
            <p:cNvSpPr/>
            <p:nvPr/>
          </p:nvSpPr>
          <p:spPr bwMode="auto">
            <a:xfrm>
              <a:off x="6961708" y="1558197"/>
              <a:ext cx="1787190"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0" name="Rectangle 89">
              <a:extLst>
                <a:ext uri="{FF2B5EF4-FFF2-40B4-BE49-F238E27FC236}">
                  <a16:creationId xmlns:a16="http://schemas.microsoft.com/office/drawing/2014/main" id="{390F73FF-8CC6-4554-9001-492D129E08D5}"/>
                </a:ext>
              </a:extLst>
            </p:cNvPr>
            <p:cNvSpPr/>
            <p:nvPr/>
          </p:nvSpPr>
          <p:spPr>
            <a:xfrm>
              <a:off x="5667986" y="1704877"/>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Read data from files using DBFS</a:t>
              </a:r>
            </a:p>
          </p:txBody>
        </p:sp>
        <p:sp>
          <p:nvSpPr>
            <p:cNvPr id="91" name="Rectangle 90">
              <a:extLst>
                <a:ext uri="{FF2B5EF4-FFF2-40B4-BE49-F238E27FC236}">
                  <a16:creationId xmlns:a16="http://schemas.microsoft.com/office/drawing/2014/main" id="{1E7096E0-BB48-461F-85D8-6D084696E3F2}"/>
                </a:ext>
              </a:extLst>
            </p:cNvPr>
            <p:cNvSpPr/>
            <p:nvPr/>
          </p:nvSpPr>
          <p:spPr>
            <a:xfrm>
              <a:off x="4114248" y="5571398"/>
              <a:ext cx="1060158"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Extract and transform relational data</a:t>
              </a:r>
            </a:p>
          </p:txBody>
        </p:sp>
        <p:sp>
          <p:nvSpPr>
            <p:cNvPr id="92" name="Rectangle 91">
              <a:extLst>
                <a:ext uri="{FF2B5EF4-FFF2-40B4-BE49-F238E27FC236}">
                  <a16:creationId xmlns:a16="http://schemas.microsoft.com/office/drawing/2014/main" id="{6713F881-1534-44C4-8494-CCC98C8E1C5B}"/>
                </a:ext>
              </a:extLst>
            </p:cNvPr>
            <p:cNvSpPr/>
            <p:nvPr/>
          </p:nvSpPr>
          <p:spPr>
            <a:xfrm>
              <a:off x="7443125" y="3725286"/>
              <a:ext cx="917344" cy="369332"/>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into SQL DW tables</a:t>
              </a:r>
            </a:p>
          </p:txBody>
        </p:sp>
        <p:sp>
          <p:nvSpPr>
            <p:cNvPr id="96" name="Rectangle: Rounded Corners 528">
              <a:extLst>
                <a:ext uri="{FF2B5EF4-FFF2-40B4-BE49-F238E27FC236}">
                  <a16:creationId xmlns:a16="http://schemas.microsoft.com/office/drawing/2014/main" id="{CDF4FE5F-27EF-46CC-BDDF-53178D374EDE}"/>
                </a:ext>
              </a:extLst>
            </p:cNvPr>
            <p:cNvSpPr/>
            <p:nvPr/>
          </p:nvSpPr>
          <p:spPr bwMode="auto">
            <a:xfrm>
              <a:off x="5304974" y="4986568"/>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7" name="TextBox 96">
              <a:extLst>
                <a:ext uri="{FF2B5EF4-FFF2-40B4-BE49-F238E27FC236}">
                  <a16:creationId xmlns:a16="http://schemas.microsoft.com/office/drawing/2014/main" id="{96B76400-CC6D-41A0-89A8-1F7AA6077986}"/>
                </a:ext>
              </a:extLst>
            </p:cNvPr>
            <p:cNvSpPr txBox="1"/>
            <p:nvPr/>
          </p:nvSpPr>
          <p:spPr>
            <a:xfrm>
              <a:off x="5347720" y="6112110"/>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prep. </a:t>
              </a:r>
            </a:p>
          </p:txBody>
        </p:sp>
        <p:cxnSp>
          <p:nvCxnSpPr>
            <p:cNvPr id="104" name="Straight Arrow Connector 103">
              <a:extLst>
                <a:ext uri="{FF2B5EF4-FFF2-40B4-BE49-F238E27FC236}">
                  <a16:creationId xmlns:a16="http://schemas.microsoft.com/office/drawing/2014/main" id="{EB67114C-D97A-4AC1-8955-5F6BFDF1FDF3}"/>
                </a:ext>
              </a:extLst>
            </p:cNvPr>
            <p:cNvCxnSpPr>
              <a:cxnSpLocks/>
              <a:endCxn id="96" idx="1"/>
            </p:cNvCxnSpPr>
            <p:nvPr/>
          </p:nvCxnSpPr>
          <p:spPr>
            <a:xfrm flipV="1">
              <a:off x="4327094" y="5498738"/>
              <a:ext cx="977880" cy="16124"/>
            </a:xfrm>
            <a:prstGeom prst="straightConnector1">
              <a:avLst/>
            </a:prstGeom>
            <a:noFill/>
            <a:ln w="19050" cap="flat" cmpd="sng" algn="ctr">
              <a:solidFill>
                <a:schemeClr val="tx1"/>
              </a:solidFill>
              <a:prstDash val="sysDot"/>
              <a:headEnd type="none"/>
              <a:tailEnd type="arrow" w="lg" len="med"/>
            </a:ln>
            <a:effectLst/>
          </p:spPr>
        </p:cxnSp>
        <p:cxnSp>
          <p:nvCxnSpPr>
            <p:cNvPr id="105" name="Connector: Elbow 126">
              <a:extLst>
                <a:ext uri="{FF2B5EF4-FFF2-40B4-BE49-F238E27FC236}">
                  <a16:creationId xmlns:a16="http://schemas.microsoft.com/office/drawing/2014/main" id="{0D88A946-8C63-42F4-B0C2-59A7FC45C303}"/>
                </a:ext>
              </a:extLst>
            </p:cNvPr>
            <p:cNvCxnSpPr>
              <a:cxnSpLocks/>
              <a:stCxn id="96" idx="3"/>
              <a:endCxn id="657" idx="2"/>
            </p:cNvCxnSpPr>
            <p:nvPr/>
          </p:nvCxnSpPr>
          <p:spPr>
            <a:xfrm flipV="1">
              <a:off x="6264831" y="4295512"/>
              <a:ext cx="353244" cy="1203226"/>
            </a:xfrm>
            <a:prstGeom prst="bentConnector2">
              <a:avLst/>
            </a:prstGeom>
            <a:noFill/>
            <a:ln w="19050" cap="flat" cmpd="sng" algn="ctr">
              <a:solidFill>
                <a:schemeClr val="tx1"/>
              </a:solidFill>
              <a:prstDash val="sysDot"/>
              <a:headEnd type="none"/>
              <a:tailEnd type="arrow" w="lg" len="med"/>
            </a:ln>
            <a:effectLst/>
          </p:spPr>
        </p:cxnSp>
        <p:cxnSp>
          <p:nvCxnSpPr>
            <p:cNvPr id="106" name="Straight Arrow Connector 105">
              <a:extLst>
                <a:ext uri="{FF2B5EF4-FFF2-40B4-BE49-F238E27FC236}">
                  <a16:creationId xmlns:a16="http://schemas.microsoft.com/office/drawing/2014/main" id="{50B1F537-DA96-4AB2-882B-882331AE8D25}"/>
                </a:ext>
              </a:extLst>
            </p:cNvPr>
            <p:cNvCxnSpPr>
              <a:cxnSpLocks/>
            </p:cNvCxnSpPr>
            <p:nvPr/>
          </p:nvCxnSpPr>
          <p:spPr>
            <a:xfrm>
              <a:off x="10011605" y="3678625"/>
              <a:ext cx="570529" cy="0"/>
            </a:xfrm>
            <a:prstGeom prst="straightConnector1">
              <a:avLst/>
            </a:prstGeom>
            <a:noFill/>
            <a:ln w="19050" cap="flat" cmpd="sng" algn="ctr">
              <a:solidFill>
                <a:schemeClr val="tx1"/>
              </a:solidFill>
              <a:prstDash val="sysDot"/>
              <a:headEnd type="none"/>
              <a:tailEnd type="none"/>
            </a:ln>
            <a:effectLst/>
          </p:spPr>
        </p:cxnSp>
        <p:sp>
          <p:nvSpPr>
            <p:cNvPr id="107" name="TextBox 106">
              <a:extLst>
                <a:ext uri="{FF2B5EF4-FFF2-40B4-BE49-F238E27FC236}">
                  <a16:creationId xmlns:a16="http://schemas.microsoft.com/office/drawing/2014/main" id="{DCBBF47A-43A9-4100-B67B-1CA9D2E8A805}"/>
                </a:ext>
              </a:extLst>
            </p:cNvPr>
            <p:cNvSpPr txBox="1"/>
            <p:nvPr/>
          </p:nvSpPr>
          <p:spPr>
            <a:xfrm>
              <a:off x="8968642" y="492660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a:t>
              </a:r>
            </a:p>
          </p:txBody>
        </p:sp>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8634154" y="3037098"/>
              <a:ext cx="1377451" cy="18574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0" name="Rectangle 119">
              <a:extLst>
                <a:ext uri="{FF2B5EF4-FFF2-40B4-BE49-F238E27FC236}">
                  <a16:creationId xmlns:a16="http://schemas.microsoft.com/office/drawing/2014/main" id="{FC9A5598-8B0D-4829-93D8-97513A90E1AC}"/>
                </a:ext>
              </a:extLst>
            </p:cNvPr>
            <p:cNvSpPr/>
            <p:nvPr/>
          </p:nvSpPr>
          <p:spPr>
            <a:xfrm>
              <a:off x="8721691" y="1679925"/>
              <a:ext cx="1331450"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processed data into tables optimized for analytics</a:t>
              </a:r>
            </a:p>
          </p:txBody>
        </p:sp>
        <p:pic>
          <p:nvPicPr>
            <p:cNvPr id="121" name="Picture 120">
              <a:extLst>
                <a:ext uri="{FF2B5EF4-FFF2-40B4-BE49-F238E27FC236}">
                  <a16:creationId xmlns:a16="http://schemas.microsoft.com/office/drawing/2014/main" id="{7551B649-A76E-944F-96FA-B2ADFD85D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2298" y="3339934"/>
              <a:ext cx="397613" cy="397613"/>
            </a:xfrm>
            <a:prstGeom prst="rect">
              <a:avLst/>
            </a:prstGeom>
          </p:spPr>
        </p:pic>
        <p:pic>
          <p:nvPicPr>
            <p:cNvPr id="122" name="Picture 121">
              <a:extLst>
                <a:ext uri="{FF2B5EF4-FFF2-40B4-BE49-F238E27FC236}">
                  <a16:creationId xmlns:a16="http://schemas.microsoft.com/office/drawing/2014/main" id="{EC7675BC-04A4-FE42-A283-5149611C20D8}"/>
                </a:ext>
              </a:extLst>
            </p:cNvPr>
            <p:cNvPicPr>
              <a:picLocks noChangeAspect="1"/>
            </p:cNvPicPr>
            <p:nvPr/>
          </p:nvPicPr>
          <p:blipFill>
            <a:blip r:embed="rId5"/>
            <a:stretch>
              <a:fillRect/>
            </a:stretch>
          </p:blipFill>
          <p:spPr>
            <a:xfrm>
              <a:off x="6359879" y="3293888"/>
              <a:ext cx="516393" cy="516392"/>
            </a:xfrm>
            <a:prstGeom prst="rect">
              <a:avLst/>
            </a:prstGeom>
          </p:spPr>
        </p:pic>
        <p:pic>
          <p:nvPicPr>
            <p:cNvPr id="132" name="Picture 131">
              <a:extLst>
                <a:ext uri="{FF2B5EF4-FFF2-40B4-BE49-F238E27FC236}">
                  <a16:creationId xmlns:a16="http://schemas.microsoft.com/office/drawing/2014/main" id="{96B39E68-DBED-A448-8758-CD93872CBA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840" y="5124595"/>
              <a:ext cx="426125" cy="426125"/>
            </a:xfrm>
            <a:prstGeom prst="rect">
              <a:avLst/>
            </a:prstGeom>
          </p:spPr>
        </p:pic>
        <p:pic>
          <p:nvPicPr>
            <p:cNvPr id="133" name="Picture 132">
              <a:extLst>
                <a:ext uri="{FF2B5EF4-FFF2-40B4-BE49-F238E27FC236}">
                  <a16:creationId xmlns:a16="http://schemas.microsoft.com/office/drawing/2014/main" id="{76D10275-9116-2741-8978-602CD5C89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70" y="1679925"/>
              <a:ext cx="860866" cy="451476"/>
            </a:xfrm>
            <a:prstGeom prst="rect">
              <a:avLst/>
            </a:prstGeom>
          </p:spPr>
        </p:pic>
        <p:sp>
          <p:nvSpPr>
            <p:cNvPr id="98" name="TextBox 97">
              <a:extLst>
                <a:ext uri="{FF2B5EF4-FFF2-40B4-BE49-F238E27FC236}">
                  <a16:creationId xmlns:a16="http://schemas.microsoft.com/office/drawing/2014/main" id="{F1EF0FD5-987F-D84F-A3B8-ED5AC1F2C904}"/>
                </a:ext>
              </a:extLst>
            </p:cNvPr>
            <p:cNvSpPr txBox="1"/>
            <p:nvPr/>
          </p:nvSpPr>
          <p:spPr>
            <a:xfrm>
              <a:off x="6217325" y="386863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99" name="TextBox 98">
              <a:extLst>
                <a:ext uri="{FF2B5EF4-FFF2-40B4-BE49-F238E27FC236}">
                  <a16:creationId xmlns:a16="http://schemas.microsoft.com/office/drawing/2014/main" id="{707C888D-E8D9-6243-82FD-6712BC5007C5}"/>
                </a:ext>
              </a:extLst>
            </p:cNvPr>
            <p:cNvSpPr txBox="1"/>
            <p:nvPr/>
          </p:nvSpPr>
          <p:spPr>
            <a:xfrm>
              <a:off x="8975055" y="4197897"/>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Synapse Analytics</a:t>
              </a:r>
            </a:p>
          </p:txBody>
        </p:sp>
        <p:sp>
          <p:nvSpPr>
            <p:cNvPr id="100" name="Rectangle 99">
              <a:extLst>
                <a:ext uri="{FF2B5EF4-FFF2-40B4-BE49-F238E27FC236}">
                  <a16:creationId xmlns:a16="http://schemas.microsoft.com/office/drawing/2014/main" id="{CC602E6A-6252-2E46-8CAE-66977A460B54}"/>
                </a:ext>
              </a:extLst>
            </p:cNvPr>
            <p:cNvSpPr/>
            <p:nvPr/>
          </p:nvSpPr>
          <p:spPr>
            <a:xfrm>
              <a:off x="7426500" y="2140547"/>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sp>
          <p:nvSpPr>
            <p:cNvPr id="101" name="TextBox 100">
              <a:extLst>
                <a:ext uri="{FF2B5EF4-FFF2-40B4-BE49-F238E27FC236}">
                  <a16:creationId xmlns:a16="http://schemas.microsoft.com/office/drawing/2014/main" id="{1E53F5D0-287F-044D-8862-CF7C13B87CAD}"/>
                </a:ext>
              </a:extLst>
            </p:cNvPr>
            <p:cNvSpPr txBox="1"/>
            <p:nvPr/>
          </p:nvSpPr>
          <p:spPr>
            <a:xfrm>
              <a:off x="3147731" y="3783653"/>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102" name="TextBox 101">
              <a:extLst>
                <a:ext uri="{FF2B5EF4-FFF2-40B4-BE49-F238E27FC236}">
                  <a16:creationId xmlns:a16="http://schemas.microsoft.com/office/drawing/2014/main" id="{1E94AF5E-B43B-604B-BC8D-C77461BDC3A5}"/>
                </a:ext>
              </a:extLst>
            </p:cNvPr>
            <p:cNvSpPr txBox="1"/>
            <p:nvPr/>
          </p:nvSpPr>
          <p:spPr>
            <a:xfrm>
              <a:off x="3061176" y="5714431"/>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SQL DB</a:t>
              </a:r>
            </a:p>
          </p:txBody>
        </p:sp>
        <p:sp>
          <p:nvSpPr>
            <p:cNvPr id="103" name="TextBox 102">
              <a:extLst>
                <a:ext uri="{FF2B5EF4-FFF2-40B4-BE49-F238E27FC236}">
                  <a16:creationId xmlns:a16="http://schemas.microsoft.com/office/drawing/2014/main" id="{8D8BE349-826D-D242-99B6-57CDF62F1A8E}"/>
                </a:ext>
              </a:extLst>
            </p:cNvPr>
            <p:cNvSpPr txBox="1"/>
            <p:nvPr/>
          </p:nvSpPr>
          <p:spPr>
            <a:xfrm>
              <a:off x="5384151" y="5629766"/>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grpSp>
          <p:nvGrpSpPr>
            <p:cNvPr id="110" name="Group 109">
              <a:extLst>
                <a:ext uri="{FF2B5EF4-FFF2-40B4-BE49-F238E27FC236}">
                  <a16:creationId xmlns:a16="http://schemas.microsoft.com/office/drawing/2014/main" id="{0775459B-AE5B-F548-B8BC-09BCC20C2F4E}"/>
                </a:ext>
              </a:extLst>
            </p:cNvPr>
            <p:cNvGrpSpPr/>
            <p:nvPr/>
          </p:nvGrpSpPr>
          <p:grpSpPr>
            <a:xfrm>
              <a:off x="3266947" y="5169955"/>
              <a:ext cx="389959" cy="516392"/>
              <a:chOff x="4176909" y="5489793"/>
              <a:chExt cx="321793" cy="426125"/>
            </a:xfrm>
          </p:grpSpPr>
          <p:sp>
            <p:nvSpPr>
              <p:cNvPr id="111" name="Freeform: Shape 551">
                <a:extLst>
                  <a:ext uri="{FF2B5EF4-FFF2-40B4-BE49-F238E27FC236}">
                    <a16:creationId xmlns:a16="http://schemas.microsoft.com/office/drawing/2014/main" id="{F2F8DE5A-EF78-FC4B-AC05-D63B71B054E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Freeform: Shape 552">
                <a:extLst>
                  <a:ext uri="{FF2B5EF4-FFF2-40B4-BE49-F238E27FC236}">
                    <a16:creationId xmlns:a16="http://schemas.microsoft.com/office/drawing/2014/main" id="{F02F47A3-1874-BC48-BAC7-7760E41386FA}"/>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3" name="Freeform: Shape 553">
                <a:extLst>
                  <a:ext uri="{FF2B5EF4-FFF2-40B4-BE49-F238E27FC236}">
                    <a16:creationId xmlns:a16="http://schemas.microsoft.com/office/drawing/2014/main" id="{4D8053C4-068F-9246-B48B-F006987263AC}"/>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4" name="Freeform: Shape 554">
                <a:extLst>
                  <a:ext uri="{FF2B5EF4-FFF2-40B4-BE49-F238E27FC236}">
                    <a16:creationId xmlns:a16="http://schemas.microsoft.com/office/drawing/2014/main" id="{DE32BFC0-7A6F-8D48-AD5C-C2B3F0E9127B}"/>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5" name="Freeform: Shape 555">
                <a:extLst>
                  <a:ext uri="{FF2B5EF4-FFF2-40B4-BE49-F238E27FC236}">
                    <a16:creationId xmlns:a16="http://schemas.microsoft.com/office/drawing/2014/main" id="{0DBD9293-B536-DF40-9CCD-80E5B070FCD6}"/>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6" name="Freeform: Shape 556">
                <a:extLst>
                  <a:ext uri="{FF2B5EF4-FFF2-40B4-BE49-F238E27FC236}">
                    <a16:creationId xmlns:a16="http://schemas.microsoft.com/office/drawing/2014/main" id="{284D4950-5ECA-A84B-86B7-AE894297808B}"/>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8" name="Freeform: Shape 557">
                <a:extLst>
                  <a:ext uri="{FF2B5EF4-FFF2-40B4-BE49-F238E27FC236}">
                    <a16:creationId xmlns:a16="http://schemas.microsoft.com/office/drawing/2014/main" id="{B06ADBB5-9021-C643-8878-92B8CB8ECD92}"/>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9" name="Freeform: Shape 558">
                <a:extLst>
                  <a:ext uri="{FF2B5EF4-FFF2-40B4-BE49-F238E27FC236}">
                    <a16:creationId xmlns:a16="http://schemas.microsoft.com/office/drawing/2014/main" id="{BE948B04-8D78-6B44-AAB3-85FB73DAF661}"/>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sp>
          <p:nvSpPr>
            <p:cNvPr id="135" name="TextBox 134">
              <a:extLst>
                <a:ext uri="{FF2B5EF4-FFF2-40B4-BE49-F238E27FC236}">
                  <a16:creationId xmlns:a16="http://schemas.microsoft.com/office/drawing/2014/main" id="{A6E1E67B-CCC0-2C4D-8500-F8B4E32CFE1D}"/>
                </a:ext>
              </a:extLst>
            </p:cNvPr>
            <p:cNvSpPr txBox="1"/>
            <p:nvPr/>
          </p:nvSpPr>
          <p:spPr>
            <a:xfrm>
              <a:off x="10937700" y="4471968"/>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Power BI</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136" name="TextBox 135">
              <a:extLst>
                <a:ext uri="{FF2B5EF4-FFF2-40B4-BE49-F238E27FC236}">
                  <a16:creationId xmlns:a16="http://schemas.microsoft.com/office/drawing/2014/main" id="{4523AD3D-5D65-A641-9202-325ADB63421A}"/>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137" name="TextBox 136">
              <a:extLst>
                <a:ext uri="{FF2B5EF4-FFF2-40B4-BE49-F238E27FC236}">
                  <a16:creationId xmlns:a16="http://schemas.microsoft.com/office/drawing/2014/main" id="{7B7C1420-5E01-BE42-BA48-50923F6363C9}"/>
                </a:ext>
              </a:extLst>
            </p:cNvPr>
            <p:cNvSpPr txBox="1"/>
            <p:nvPr/>
          </p:nvSpPr>
          <p:spPr>
            <a:xfrm>
              <a:off x="10963053" y="3196100"/>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138" name="TextBox 137">
              <a:extLst>
                <a:ext uri="{FF2B5EF4-FFF2-40B4-BE49-F238E27FC236}">
                  <a16:creationId xmlns:a16="http://schemas.microsoft.com/office/drawing/2014/main" id="{9E893901-ECA3-984A-A8B3-141A7DAC9A8D}"/>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cxnSp>
          <p:nvCxnSpPr>
            <p:cNvPr id="124" name="Straight Arrow Connector 123">
              <a:extLst>
                <a:ext uri="{FF2B5EF4-FFF2-40B4-BE49-F238E27FC236}">
                  <a16:creationId xmlns:a16="http://schemas.microsoft.com/office/drawing/2014/main" id="{CFEEA089-2597-4E13-BF77-D490C293FFAF}"/>
                </a:ext>
              </a:extLst>
            </p:cNvPr>
            <p:cNvCxnSpPr>
              <a:cxnSpLocks/>
              <a:stCxn id="657" idx="3"/>
            </p:cNvCxnSpPr>
            <p:nvPr/>
          </p:nvCxnSpPr>
          <p:spPr>
            <a:xfrm flipV="1">
              <a:off x="7137532" y="3720621"/>
              <a:ext cx="1496621" cy="4814"/>
            </a:xfrm>
            <a:prstGeom prst="straightConnector1">
              <a:avLst/>
            </a:prstGeom>
            <a:noFill/>
            <a:ln w="19050" cap="flat" cmpd="sng" algn="ctr">
              <a:solidFill>
                <a:schemeClr val="tx1"/>
              </a:solidFill>
              <a:prstDash val="sysDot"/>
              <a:headEnd type="none"/>
              <a:tailEnd type="arrow" w="lg" len="med"/>
            </a:ln>
            <a:effectLst/>
          </p:spPr>
        </p:cxnSp>
        <p:cxnSp>
          <p:nvCxnSpPr>
            <p:cNvPr id="125" name="Straight Arrow Connector 124">
              <a:extLst>
                <a:ext uri="{FF2B5EF4-FFF2-40B4-BE49-F238E27FC236}">
                  <a16:creationId xmlns:a16="http://schemas.microsoft.com/office/drawing/2014/main" id="{E90D98AA-6208-456D-9259-498BA7F2CD5B}"/>
                </a:ext>
              </a:extLst>
            </p:cNvPr>
            <p:cNvCxnSpPr>
              <a:cxnSpLocks/>
            </p:cNvCxnSpPr>
            <p:nvPr/>
          </p:nvCxnSpPr>
          <p:spPr>
            <a:xfrm>
              <a:off x="1611290" y="3730227"/>
              <a:ext cx="1374432" cy="7829"/>
            </a:xfrm>
            <a:prstGeom prst="straightConnector1">
              <a:avLst/>
            </a:prstGeom>
            <a:noFill/>
            <a:ln w="19050" cap="flat" cmpd="sng" algn="ctr">
              <a:solidFill>
                <a:schemeClr val="tx1"/>
              </a:solidFill>
              <a:prstDash val="sysDot"/>
              <a:headEnd type="none"/>
              <a:tailEnd type="arrow" w="lg" len="med"/>
            </a:ln>
            <a:effectLst/>
          </p:spPr>
        </p:cxnSp>
        <p:cxnSp>
          <p:nvCxnSpPr>
            <p:cNvPr id="127" name="Straight Arrow Connector 126">
              <a:extLst>
                <a:ext uri="{FF2B5EF4-FFF2-40B4-BE49-F238E27FC236}">
                  <a16:creationId xmlns:a16="http://schemas.microsoft.com/office/drawing/2014/main" id="{7CECB556-7646-405E-BDEB-A4A0C3BC7414}"/>
                </a:ext>
              </a:extLst>
            </p:cNvPr>
            <p:cNvCxnSpPr>
              <a:cxnSpLocks/>
            </p:cNvCxnSpPr>
            <p:nvPr/>
          </p:nvCxnSpPr>
          <p:spPr>
            <a:xfrm flipV="1">
              <a:off x="3940123" y="3720621"/>
              <a:ext cx="2155197" cy="13847"/>
            </a:xfrm>
            <a:prstGeom prst="straightConnector1">
              <a:avLst/>
            </a:prstGeom>
            <a:noFill/>
            <a:ln w="19050" cap="flat" cmpd="sng" algn="ctr">
              <a:solidFill>
                <a:schemeClr val="tx1"/>
              </a:solidFill>
              <a:prstDash val="sysDot"/>
              <a:headEnd type="none"/>
              <a:tailEnd type="arrow" w="lg" len="med"/>
            </a:ln>
            <a:effectLst/>
          </p:spPr>
        </p:cxnSp>
        <p:cxnSp>
          <p:nvCxnSpPr>
            <p:cNvPr id="146" name="Connector: Elbow 544">
              <a:extLst>
                <a:ext uri="{FF2B5EF4-FFF2-40B4-BE49-F238E27FC236}">
                  <a16:creationId xmlns:a16="http://schemas.microsoft.com/office/drawing/2014/main" id="{A382A051-7B0C-4008-AF08-F29E952CDDAF}"/>
                </a:ext>
              </a:extLst>
            </p:cNvPr>
            <p:cNvCxnSpPr>
              <a:cxnSpLocks/>
            </p:cNvCxnSpPr>
            <p:nvPr/>
          </p:nvCxnSpPr>
          <p:spPr>
            <a:xfrm rot="5400000" flipH="1" flipV="1">
              <a:off x="6330724" y="2323249"/>
              <a:ext cx="890544" cy="337668"/>
            </a:xfrm>
            <a:prstGeom prst="bentConnector2">
              <a:avLst/>
            </a:prstGeom>
            <a:noFill/>
            <a:ln w="19050" cap="flat" cmpd="sng" algn="ctr">
              <a:solidFill>
                <a:schemeClr val="tx1"/>
              </a:solidFill>
              <a:prstDash val="sysDot"/>
              <a:headEnd type="none"/>
              <a:tailEnd type="arrow" w="lg" len="med"/>
            </a:ln>
            <a:effectLst/>
          </p:spPr>
        </p:cxnSp>
        <p:sp>
          <p:nvSpPr>
            <p:cNvPr id="149" name="TextBox 148">
              <a:extLst>
                <a:ext uri="{FF2B5EF4-FFF2-40B4-BE49-F238E27FC236}">
                  <a16:creationId xmlns:a16="http://schemas.microsoft.com/office/drawing/2014/main" id="{3333A885-9019-4211-AA26-24A7C62B2239}"/>
                </a:ext>
              </a:extLst>
            </p:cNvPr>
            <p:cNvSpPr txBox="1"/>
            <p:nvPr/>
          </p:nvSpPr>
          <p:spPr>
            <a:xfrm>
              <a:off x="10830530" y="3640414"/>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Visualize</a:t>
              </a:r>
            </a:p>
          </p:txBody>
        </p:sp>
        <p:sp>
          <p:nvSpPr>
            <p:cNvPr id="150" name="Rectangle: Rounded Corners 514">
              <a:extLst>
                <a:ext uri="{FF2B5EF4-FFF2-40B4-BE49-F238E27FC236}">
                  <a16:creationId xmlns:a16="http://schemas.microsoft.com/office/drawing/2014/main" id="{D1D377A5-793A-445E-A1B6-5EC0A9D17CED}"/>
                </a:ext>
              </a:extLst>
            </p:cNvPr>
            <p:cNvSpPr/>
            <p:nvPr/>
          </p:nvSpPr>
          <p:spPr bwMode="auto">
            <a:xfrm>
              <a:off x="10789194" y="3938687"/>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52" name="Rectangle: Rounded Corners 514">
              <a:extLst>
                <a:ext uri="{FF2B5EF4-FFF2-40B4-BE49-F238E27FC236}">
                  <a16:creationId xmlns:a16="http://schemas.microsoft.com/office/drawing/2014/main" id="{79E68C48-4FF4-4727-B55A-CA09823FF745}"/>
                </a:ext>
              </a:extLst>
            </p:cNvPr>
            <p:cNvSpPr/>
            <p:nvPr/>
          </p:nvSpPr>
          <p:spPr bwMode="auto">
            <a:xfrm>
              <a:off x="10774499" y="2477251"/>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sp>
        <p:nvSpPr>
          <p:cNvPr id="5" name="Title 4"/>
          <p:cNvSpPr>
            <a:spLocks noGrp="1"/>
          </p:cNvSpPr>
          <p:nvPr>
            <p:ph type="title"/>
          </p:nvPr>
        </p:nvSpPr>
        <p:spPr>
          <a:xfrm>
            <a:off x="588263" y="457200"/>
            <a:ext cx="11493164" cy="553998"/>
          </a:xfrm>
        </p:spPr>
        <p:txBody>
          <a:bodyPr/>
          <a:lstStyle/>
          <a:p>
            <a:r>
              <a:rPr lang="en-US" dirty="0">
                <a:cs typeface="Segoe UI"/>
              </a:rPr>
              <a:t>Data warehouse performance in Azure Synapse </a:t>
            </a:r>
            <a:r>
              <a:rPr lang="en-US">
                <a:cs typeface="Segoe UI"/>
              </a:rPr>
              <a:t>Analytics</a:t>
            </a:r>
            <a:endParaRPr lang="en-US" dirty="0"/>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2"/>
          </p:nvPr>
        </p:nvSpPr>
        <p:spPr>
          <a:xfrm>
            <a:off x="627893" y="1023094"/>
            <a:ext cx="5031155" cy="307777"/>
          </a:xfrm>
        </p:spPr>
        <p:txBody>
          <a:bodyPr/>
          <a:lstStyle/>
          <a:p>
            <a:r>
              <a:rPr lang="en-US" sz="2000" dirty="0"/>
              <a:t>Query performance </a:t>
            </a:r>
          </a:p>
        </p:txBody>
      </p:sp>
      <p:pic>
        <p:nvPicPr>
          <p:cNvPr id="123" name="Picture 122">
            <a:extLst>
              <a:ext uri="{FF2B5EF4-FFF2-40B4-BE49-F238E27FC236}">
                <a16:creationId xmlns:a16="http://schemas.microsoft.com/office/drawing/2014/main" id="{B1D8FF99-D3B8-4825-9209-C4A9448B54E5}"/>
              </a:ext>
            </a:extLst>
          </p:cNvPr>
          <p:cNvPicPr>
            <a:picLocks noChangeAspect="1"/>
          </p:cNvPicPr>
          <p:nvPr/>
        </p:nvPicPr>
        <p:blipFill>
          <a:blip r:embed="rId7"/>
          <a:stretch>
            <a:fillRect/>
          </a:stretch>
        </p:blipFill>
        <p:spPr>
          <a:xfrm>
            <a:off x="8988821" y="3372005"/>
            <a:ext cx="700533" cy="653622"/>
          </a:xfrm>
          <a:prstGeom prst="rect">
            <a:avLst/>
          </a:prstGeom>
        </p:spPr>
      </p:pic>
    </p:spTree>
    <p:custDataLst>
      <p:tags r:id="rId1"/>
    </p:custDataLst>
    <p:extLst>
      <p:ext uri="{BB962C8B-B14F-4D97-AF65-F5344CB8AC3E}">
        <p14:creationId xmlns:p14="http://schemas.microsoft.com/office/powerpoint/2010/main" val="28813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1000" y="2154139"/>
            <a:ext cx="9144000" cy="830997"/>
          </a:xfrm>
        </p:spPr>
        <p:txBody>
          <a:bodyPr/>
          <a:lstStyle/>
          <a:p>
            <a:r>
              <a:rPr lang="en-US" sz="5400" dirty="0"/>
              <a:t>Maximizing Performance</a:t>
            </a:r>
            <a:endParaRPr lang="en-US" dirty="0">
              <a:solidFill>
                <a:schemeClr val="bg1"/>
              </a:solidFill>
            </a:endParaRPr>
          </a:p>
        </p:txBody>
      </p:sp>
    </p:spTree>
    <p:custDataLst>
      <p:tags r:id="rId1"/>
    </p:custDataLst>
    <p:extLst>
      <p:ext uri="{BB962C8B-B14F-4D97-AF65-F5344CB8AC3E}">
        <p14:creationId xmlns:p14="http://schemas.microsoft.com/office/powerpoint/2010/main" val="227931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Maximizing Query Performance</a:t>
            </a:r>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2"/>
          </p:nvPr>
        </p:nvSpPr>
        <p:spPr>
          <a:xfrm>
            <a:off x="588263" y="1011198"/>
            <a:ext cx="4164583" cy="276999"/>
          </a:xfrm>
        </p:spPr>
        <p:txBody>
          <a:bodyPr/>
          <a:lstStyle/>
          <a:p>
            <a:r>
              <a:rPr lang="en-US" sz="2000" dirty="0"/>
              <a:t>Table distribution</a:t>
            </a:r>
          </a:p>
        </p:txBody>
      </p:sp>
      <p:sp>
        <p:nvSpPr>
          <p:cNvPr id="123" name="Rectangle: Rounded Corners 122">
            <a:extLst>
              <a:ext uri="{FF2B5EF4-FFF2-40B4-BE49-F238E27FC236}">
                <a16:creationId xmlns:a16="http://schemas.microsoft.com/office/drawing/2014/main" id="{5E789158-46C6-447F-8533-79646FAB2AA8}"/>
              </a:ext>
            </a:extLst>
          </p:cNvPr>
          <p:cNvSpPr/>
          <p:nvPr/>
        </p:nvSpPr>
        <p:spPr bwMode="auto">
          <a:xfrm>
            <a:off x="8127871" y="2053656"/>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6" name="TextBox 125">
            <a:extLst>
              <a:ext uri="{FF2B5EF4-FFF2-40B4-BE49-F238E27FC236}">
                <a16:creationId xmlns:a16="http://schemas.microsoft.com/office/drawing/2014/main" id="{7C02CEBF-5E60-45A6-84C1-C705546569AB}"/>
              </a:ext>
            </a:extLst>
          </p:cNvPr>
          <p:cNvSpPr txBox="1"/>
          <p:nvPr/>
        </p:nvSpPr>
        <p:spPr>
          <a:xfrm>
            <a:off x="8485673" y="2048689"/>
            <a:ext cx="2139577"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Replicated Tables</a:t>
            </a:r>
          </a:p>
        </p:txBody>
      </p:sp>
      <p:sp>
        <p:nvSpPr>
          <p:cNvPr id="128" name="Rectangle: Rounded Corners 127">
            <a:extLst>
              <a:ext uri="{FF2B5EF4-FFF2-40B4-BE49-F238E27FC236}">
                <a16:creationId xmlns:a16="http://schemas.microsoft.com/office/drawing/2014/main" id="{10BEEB63-9177-49CE-BE8D-435278C7C999}"/>
              </a:ext>
            </a:extLst>
          </p:cNvPr>
          <p:cNvSpPr/>
          <p:nvPr/>
        </p:nvSpPr>
        <p:spPr bwMode="auto">
          <a:xfrm>
            <a:off x="1364950" y="2048689"/>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9" name="TextBox 128">
            <a:extLst>
              <a:ext uri="{FF2B5EF4-FFF2-40B4-BE49-F238E27FC236}">
                <a16:creationId xmlns:a16="http://schemas.microsoft.com/office/drawing/2014/main" id="{A5A1D410-F847-434E-9104-FCE259D2BBD1}"/>
              </a:ext>
            </a:extLst>
          </p:cNvPr>
          <p:cNvSpPr txBox="1"/>
          <p:nvPr/>
        </p:nvSpPr>
        <p:spPr>
          <a:xfrm>
            <a:off x="1576957" y="2059142"/>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rPr>
              <a:t>Round Robin Tables</a:t>
            </a:r>
          </a:p>
        </p:txBody>
      </p:sp>
      <p:sp>
        <p:nvSpPr>
          <p:cNvPr id="130" name="Rectangle: Rounded Corners 129">
            <a:extLst>
              <a:ext uri="{FF2B5EF4-FFF2-40B4-BE49-F238E27FC236}">
                <a16:creationId xmlns:a16="http://schemas.microsoft.com/office/drawing/2014/main" id="{5F31393C-3ACB-4EA7-BBC0-007A0C1F68C3}"/>
              </a:ext>
            </a:extLst>
          </p:cNvPr>
          <p:cNvSpPr/>
          <p:nvPr/>
        </p:nvSpPr>
        <p:spPr bwMode="auto">
          <a:xfrm>
            <a:off x="4760928" y="2048689"/>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31" name="TextBox 130">
            <a:extLst>
              <a:ext uri="{FF2B5EF4-FFF2-40B4-BE49-F238E27FC236}">
                <a16:creationId xmlns:a16="http://schemas.microsoft.com/office/drawing/2014/main" id="{F71EF5B3-770A-407C-B874-4BB307601293}"/>
              </a:ext>
            </a:extLst>
          </p:cNvPr>
          <p:cNvSpPr txBox="1"/>
          <p:nvPr/>
        </p:nvSpPr>
        <p:spPr>
          <a:xfrm>
            <a:off x="4874992" y="2048689"/>
            <a:ext cx="2651760"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Hash Distributed Tables</a:t>
            </a:r>
          </a:p>
        </p:txBody>
      </p:sp>
      <p:pic>
        <p:nvPicPr>
          <p:cNvPr id="139" name="Graphic 138" descr="Table">
            <a:extLst>
              <a:ext uri="{FF2B5EF4-FFF2-40B4-BE49-F238E27FC236}">
                <a16:creationId xmlns:a16="http://schemas.microsoft.com/office/drawing/2014/main" id="{853D120F-ECFD-408B-A36A-FB42EDEC36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3630" y="2737740"/>
            <a:ext cx="914400" cy="914400"/>
          </a:xfrm>
          <a:prstGeom prst="rect">
            <a:avLst/>
          </a:prstGeom>
        </p:spPr>
      </p:pic>
      <p:cxnSp>
        <p:nvCxnSpPr>
          <p:cNvPr id="140" name="Straight Connector 139">
            <a:extLst>
              <a:ext uri="{FF2B5EF4-FFF2-40B4-BE49-F238E27FC236}">
                <a16:creationId xmlns:a16="http://schemas.microsoft.com/office/drawing/2014/main" id="{E472ECA0-E341-4F91-B778-A42011FA51D3}"/>
              </a:ext>
            </a:extLst>
          </p:cNvPr>
          <p:cNvCxnSpPr/>
          <p:nvPr/>
        </p:nvCxnSpPr>
        <p:spPr>
          <a:xfrm>
            <a:off x="2301766" y="2944999"/>
            <a:ext cx="756744" cy="484001"/>
          </a:xfrm>
          <a:prstGeom prst="line">
            <a:avLst/>
          </a:prstGeom>
          <a:ln w="76200">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546FFCAB-5638-4529-999D-F22154DA60F9}"/>
              </a:ext>
            </a:extLst>
          </p:cNvPr>
          <p:cNvPicPr>
            <a:picLocks noChangeAspect="1"/>
          </p:cNvPicPr>
          <p:nvPr/>
        </p:nvPicPr>
        <p:blipFill rotWithShape="1">
          <a:blip r:embed="rId6"/>
          <a:srcRect b="48919"/>
          <a:stretch/>
        </p:blipFill>
        <p:spPr>
          <a:xfrm>
            <a:off x="5637203" y="2719877"/>
            <a:ext cx="914479" cy="467122"/>
          </a:xfrm>
          <a:prstGeom prst="rect">
            <a:avLst/>
          </a:prstGeom>
        </p:spPr>
      </p:pic>
      <p:pic>
        <p:nvPicPr>
          <p:cNvPr id="142" name="Picture 141">
            <a:extLst>
              <a:ext uri="{FF2B5EF4-FFF2-40B4-BE49-F238E27FC236}">
                <a16:creationId xmlns:a16="http://schemas.microsoft.com/office/drawing/2014/main" id="{FC912A14-5859-4463-BC66-FE892431831C}"/>
              </a:ext>
            </a:extLst>
          </p:cNvPr>
          <p:cNvPicPr>
            <a:picLocks noChangeAspect="1"/>
          </p:cNvPicPr>
          <p:nvPr/>
        </p:nvPicPr>
        <p:blipFill rotWithShape="1">
          <a:blip r:embed="rId6"/>
          <a:srcRect t="48794"/>
          <a:stretch/>
        </p:blipFill>
        <p:spPr>
          <a:xfrm>
            <a:off x="5643509" y="3295819"/>
            <a:ext cx="914479" cy="468275"/>
          </a:xfrm>
          <a:prstGeom prst="rect">
            <a:avLst/>
          </a:prstGeom>
        </p:spPr>
      </p:pic>
      <p:grpSp>
        <p:nvGrpSpPr>
          <p:cNvPr id="143" name="Group 142">
            <a:extLst>
              <a:ext uri="{FF2B5EF4-FFF2-40B4-BE49-F238E27FC236}">
                <a16:creationId xmlns:a16="http://schemas.microsoft.com/office/drawing/2014/main" id="{776FE298-59DE-4314-AF19-FBF085F30C01}"/>
              </a:ext>
            </a:extLst>
          </p:cNvPr>
          <p:cNvGrpSpPr/>
          <p:nvPr/>
        </p:nvGrpSpPr>
        <p:grpSpPr>
          <a:xfrm>
            <a:off x="8980265" y="2838579"/>
            <a:ext cx="946972" cy="914479"/>
            <a:chOff x="3195126" y="4900520"/>
            <a:chExt cx="946972" cy="914479"/>
          </a:xfrm>
        </p:grpSpPr>
        <p:pic>
          <p:nvPicPr>
            <p:cNvPr id="144" name="Picture 143">
              <a:extLst>
                <a:ext uri="{FF2B5EF4-FFF2-40B4-BE49-F238E27FC236}">
                  <a16:creationId xmlns:a16="http://schemas.microsoft.com/office/drawing/2014/main" id="{EB5FD0C7-DAF2-4F8C-A297-382F7CE5F066}"/>
                </a:ext>
              </a:extLst>
            </p:cNvPr>
            <p:cNvPicPr>
              <a:picLocks noChangeAspect="1"/>
            </p:cNvPicPr>
            <p:nvPr/>
          </p:nvPicPr>
          <p:blipFill>
            <a:blip r:embed="rId6"/>
            <a:stretch>
              <a:fillRect/>
            </a:stretch>
          </p:blipFill>
          <p:spPr>
            <a:xfrm>
              <a:off x="3227619" y="4900520"/>
              <a:ext cx="914479" cy="914479"/>
            </a:xfrm>
            <a:prstGeom prst="rect">
              <a:avLst/>
            </a:prstGeom>
          </p:spPr>
        </p:pic>
        <p:pic>
          <p:nvPicPr>
            <p:cNvPr id="145" name="Picture 144">
              <a:extLst>
                <a:ext uri="{FF2B5EF4-FFF2-40B4-BE49-F238E27FC236}">
                  <a16:creationId xmlns:a16="http://schemas.microsoft.com/office/drawing/2014/main" id="{3B59E5E7-2DA3-44B1-9312-9DF4A6F32898}"/>
                </a:ext>
              </a:extLst>
            </p:cNvPr>
            <p:cNvPicPr>
              <a:picLocks noChangeAspect="1"/>
            </p:cNvPicPr>
            <p:nvPr/>
          </p:nvPicPr>
          <p:blipFill>
            <a:blip r:embed="rId7"/>
            <a:stretch>
              <a:fillRect/>
            </a:stretch>
          </p:blipFill>
          <p:spPr>
            <a:xfrm>
              <a:off x="3195126" y="4994454"/>
              <a:ext cx="752475" cy="552450"/>
            </a:xfrm>
            <a:prstGeom prst="rect">
              <a:avLst/>
            </a:prstGeom>
          </p:spPr>
        </p:pic>
      </p:grpSp>
    </p:spTree>
    <p:custDataLst>
      <p:tags r:id="rId1"/>
    </p:custDataLst>
    <p:extLst>
      <p:ext uri="{BB962C8B-B14F-4D97-AF65-F5344CB8AC3E}">
        <p14:creationId xmlns:p14="http://schemas.microsoft.com/office/powerpoint/2010/main" val="372742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Maximizing Query Performance</a:t>
            </a:r>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2"/>
          </p:nvPr>
        </p:nvSpPr>
        <p:spPr>
          <a:xfrm>
            <a:off x="608538" y="1011198"/>
            <a:ext cx="4164583" cy="307777"/>
          </a:xfrm>
        </p:spPr>
        <p:txBody>
          <a:bodyPr/>
          <a:lstStyle/>
          <a:p>
            <a:r>
              <a:rPr lang="en-US" sz="2000" dirty="0"/>
              <a:t>Round-robin distribution</a:t>
            </a:r>
          </a:p>
        </p:txBody>
      </p:sp>
      <p:sp>
        <p:nvSpPr>
          <p:cNvPr id="128" name="Rectangle: Rounded Corners 127">
            <a:extLst>
              <a:ext uri="{FF2B5EF4-FFF2-40B4-BE49-F238E27FC236}">
                <a16:creationId xmlns:a16="http://schemas.microsoft.com/office/drawing/2014/main" id="{10BEEB63-9177-49CE-BE8D-435278C7C999}"/>
              </a:ext>
            </a:extLst>
          </p:cNvPr>
          <p:cNvSpPr/>
          <p:nvPr/>
        </p:nvSpPr>
        <p:spPr bwMode="auto">
          <a:xfrm>
            <a:off x="1364950" y="2048689"/>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9" name="TextBox 128">
            <a:extLst>
              <a:ext uri="{FF2B5EF4-FFF2-40B4-BE49-F238E27FC236}">
                <a16:creationId xmlns:a16="http://schemas.microsoft.com/office/drawing/2014/main" id="{A5A1D410-F847-434E-9104-FCE259D2BBD1}"/>
              </a:ext>
            </a:extLst>
          </p:cNvPr>
          <p:cNvSpPr txBox="1"/>
          <p:nvPr/>
        </p:nvSpPr>
        <p:spPr>
          <a:xfrm>
            <a:off x="1576957" y="2059142"/>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Round-robin Tables</a:t>
            </a:r>
          </a:p>
        </p:txBody>
      </p:sp>
      <p:pic>
        <p:nvPicPr>
          <p:cNvPr id="139" name="Graphic 138" descr="Table">
            <a:extLst>
              <a:ext uri="{FF2B5EF4-FFF2-40B4-BE49-F238E27FC236}">
                <a16:creationId xmlns:a16="http://schemas.microsoft.com/office/drawing/2014/main" id="{853D120F-ECFD-408B-A36A-FB42EDEC36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3630" y="2737740"/>
            <a:ext cx="914400" cy="914400"/>
          </a:xfrm>
          <a:prstGeom prst="rect">
            <a:avLst/>
          </a:prstGeom>
        </p:spPr>
      </p:pic>
      <p:cxnSp>
        <p:nvCxnSpPr>
          <p:cNvPr id="140" name="Straight Connector 139">
            <a:extLst>
              <a:ext uri="{FF2B5EF4-FFF2-40B4-BE49-F238E27FC236}">
                <a16:creationId xmlns:a16="http://schemas.microsoft.com/office/drawing/2014/main" id="{E472ECA0-E341-4F91-B778-A42011FA51D3}"/>
              </a:ext>
            </a:extLst>
          </p:cNvPr>
          <p:cNvCxnSpPr/>
          <p:nvPr/>
        </p:nvCxnSpPr>
        <p:spPr>
          <a:xfrm>
            <a:off x="2301766" y="2944999"/>
            <a:ext cx="756744" cy="484001"/>
          </a:xfrm>
          <a:prstGeom prst="line">
            <a:avLst/>
          </a:prstGeom>
          <a:ln w="76200">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47928954-D2E3-40E0-A751-73A858AEF52E}"/>
              </a:ext>
            </a:extLst>
          </p:cNvPr>
          <p:cNvSpPr txBox="1">
            <a:spLocks/>
          </p:cNvSpPr>
          <p:nvPr/>
        </p:nvSpPr>
        <p:spPr>
          <a:xfrm>
            <a:off x="5730796" y="1292409"/>
            <a:ext cx="4888992" cy="4693593"/>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Is the default option for newly created tables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Evenly distributes the data across the available compute nodes in a random manner, giving an even distribution of data across all nodes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Loading into Round-robin tables is fast</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Queries on Round-robin tables may require more data movement as data is “reshuffled” to organize the data for the query</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Great to use for loading staging tables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L-Shape 17">
            <a:extLst>
              <a:ext uri="{FF2B5EF4-FFF2-40B4-BE49-F238E27FC236}">
                <a16:creationId xmlns:a16="http://schemas.microsoft.com/office/drawing/2014/main" id="{056765CE-08A4-4D09-9484-EFCD2B7B15BB}"/>
              </a:ext>
            </a:extLst>
          </p:cNvPr>
          <p:cNvSpPr/>
          <p:nvPr/>
        </p:nvSpPr>
        <p:spPr bwMode="auto">
          <a:xfrm rot="13500000">
            <a:off x="5399356" y="1406255"/>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L-Shape 18">
            <a:extLst>
              <a:ext uri="{FF2B5EF4-FFF2-40B4-BE49-F238E27FC236}">
                <a16:creationId xmlns:a16="http://schemas.microsoft.com/office/drawing/2014/main" id="{6C0D0A59-A142-4DC5-81BC-EF0E38C666CF}"/>
              </a:ext>
            </a:extLst>
          </p:cNvPr>
          <p:cNvSpPr/>
          <p:nvPr/>
        </p:nvSpPr>
        <p:spPr bwMode="auto">
          <a:xfrm rot="13500000">
            <a:off x="5399354" y="2044965"/>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L-Shape 19">
            <a:extLst>
              <a:ext uri="{FF2B5EF4-FFF2-40B4-BE49-F238E27FC236}">
                <a16:creationId xmlns:a16="http://schemas.microsoft.com/office/drawing/2014/main" id="{CEC32A33-337E-4552-AD69-A924682B6F8E}"/>
              </a:ext>
            </a:extLst>
          </p:cNvPr>
          <p:cNvSpPr/>
          <p:nvPr/>
        </p:nvSpPr>
        <p:spPr bwMode="auto">
          <a:xfrm rot="13500000">
            <a:off x="5399354" y="3241375"/>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L-Shape 20">
            <a:extLst>
              <a:ext uri="{FF2B5EF4-FFF2-40B4-BE49-F238E27FC236}">
                <a16:creationId xmlns:a16="http://schemas.microsoft.com/office/drawing/2014/main" id="{3AB1D5D2-B0C5-4D70-9ADD-A8106CE8F21D}"/>
              </a:ext>
            </a:extLst>
          </p:cNvPr>
          <p:cNvSpPr/>
          <p:nvPr/>
        </p:nvSpPr>
        <p:spPr bwMode="auto">
          <a:xfrm rot="13500000">
            <a:off x="5399355" y="3929753"/>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L-Shape 21">
            <a:extLst>
              <a:ext uri="{FF2B5EF4-FFF2-40B4-BE49-F238E27FC236}">
                <a16:creationId xmlns:a16="http://schemas.microsoft.com/office/drawing/2014/main" id="{902C3ACE-E651-4373-913A-736D25C315AF}"/>
              </a:ext>
            </a:extLst>
          </p:cNvPr>
          <p:cNvSpPr/>
          <p:nvPr/>
        </p:nvSpPr>
        <p:spPr bwMode="auto">
          <a:xfrm rot="13500000">
            <a:off x="5399356" y="5126161"/>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12573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Maximizing Query Performance</a:t>
            </a:r>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2"/>
          </p:nvPr>
        </p:nvSpPr>
        <p:spPr>
          <a:xfrm>
            <a:off x="588263" y="1004930"/>
            <a:ext cx="4164583" cy="307777"/>
          </a:xfrm>
        </p:spPr>
        <p:txBody>
          <a:bodyPr/>
          <a:lstStyle/>
          <a:p>
            <a:r>
              <a:rPr lang="en-US" sz="2000" dirty="0"/>
              <a:t>Hash distribution</a:t>
            </a:r>
          </a:p>
        </p:txBody>
      </p:sp>
      <p:sp>
        <p:nvSpPr>
          <p:cNvPr id="128" name="Rectangle: Rounded Corners 127">
            <a:extLst>
              <a:ext uri="{FF2B5EF4-FFF2-40B4-BE49-F238E27FC236}">
                <a16:creationId xmlns:a16="http://schemas.microsoft.com/office/drawing/2014/main" id="{10BEEB63-9177-49CE-BE8D-435278C7C999}"/>
              </a:ext>
            </a:extLst>
          </p:cNvPr>
          <p:cNvSpPr/>
          <p:nvPr/>
        </p:nvSpPr>
        <p:spPr bwMode="auto">
          <a:xfrm>
            <a:off x="1364950" y="2048689"/>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30" name="Rectangle: Rounded Corners 129">
            <a:extLst>
              <a:ext uri="{FF2B5EF4-FFF2-40B4-BE49-F238E27FC236}">
                <a16:creationId xmlns:a16="http://schemas.microsoft.com/office/drawing/2014/main" id="{5F31393C-3ACB-4EA7-BBC0-007A0C1F68C3}"/>
              </a:ext>
            </a:extLst>
          </p:cNvPr>
          <p:cNvSpPr/>
          <p:nvPr/>
        </p:nvSpPr>
        <p:spPr bwMode="auto">
          <a:xfrm>
            <a:off x="1364950" y="2048689"/>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31" name="TextBox 130">
            <a:extLst>
              <a:ext uri="{FF2B5EF4-FFF2-40B4-BE49-F238E27FC236}">
                <a16:creationId xmlns:a16="http://schemas.microsoft.com/office/drawing/2014/main" id="{F71EF5B3-770A-407C-B874-4BB307601293}"/>
              </a:ext>
            </a:extLst>
          </p:cNvPr>
          <p:cNvSpPr txBox="1"/>
          <p:nvPr/>
        </p:nvSpPr>
        <p:spPr>
          <a:xfrm>
            <a:off x="1479014" y="2048689"/>
            <a:ext cx="2651760"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Hash Distributed Tables</a:t>
            </a:r>
          </a:p>
        </p:txBody>
      </p:sp>
      <p:pic>
        <p:nvPicPr>
          <p:cNvPr id="141" name="Picture 140">
            <a:extLst>
              <a:ext uri="{FF2B5EF4-FFF2-40B4-BE49-F238E27FC236}">
                <a16:creationId xmlns:a16="http://schemas.microsoft.com/office/drawing/2014/main" id="{546FFCAB-5638-4529-999D-F22154DA60F9}"/>
              </a:ext>
            </a:extLst>
          </p:cNvPr>
          <p:cNvPicPr>
            <a:picLocks noChangeAspect="1"/>
          </p:cNvPicPr>
          <p:nvPr/>
        </p:nvPicPr>
        <p:blipFill rotWithShape="1">
          <a:blip r:embed="rId4"/>
          <a:srcRect b="48919"/>
          <a:stretch/>
        </p:blipFill>
        <p:spPr>
          <a:xfrm>
            <a:off x="2241225" y="2719877"/>
            <a:ext cx="914479" cy="467122"/>
          </a:xfrm>
          <a:prstGeom prst="rect">
            <a:avLst/>
          </a:prstGeom>
          <a:ln>
            <a:solidFill>
              <a:srgbClr val="005B9E"/>
            </a:solidFill>
          </a:ln>
        </p:spPr>
      </p:pic>
      <p:pic>
        <p:nvPicPr>
          <p:cNvPr id="142" name="Picture 141">
            <a:extLst>
              <a:ext uri="{FF2B5EF4-FFF2-40B4-BE49-F238E27FC236}">
                <a16:creationId xmlns:a16="http://schemas.microsoft.com/office/drawing/2014/main" id="{FC912A14-5859-4463-BC66-FE892431831C}"/>
              </a:ext>
            </a:extLst>
          </p:cNvPr>
          <p:cNvPicPr>
            <a:picLocks noChangeAspect="1"/>
          </p:cNvPicPr>
          <p:nvPr/>
        </p:nvPicPr>
        <p:blipFill rotWithShape="1">
          <a:blip r:embed="rId4"/>
          <a:srcRect t="48794"/>
          <a:stretch/>
        </p:blipFill>
        <p:spPr>
          <a:xfrm>
            <a:off x="2247531" y="3295819"/>
            <a:ext cx="914479" cy="468275"/>
          </a:xfrm>
          <a:prstGeom prst="rect">
            <a:avLst/>
          </a:prstGeom>
          <a:ln>
            <a:solidFill>
              <a:srgbClr val="005B9E"/>
            </a:solidFill>
          </a:ln>
        </p:spPr>
      </p:pic>
      <p:sp>
        <p:nvSpPr>
          <p:cNvPr id="17" name="Text Placeholder 4">
            <a:extLst>
              <a:ext uri="{FF2B5EF4-FFF2-40B4-BE49-F238E27FC236}">
                <a16:creationId xmlns:a16="http://schemas.microsoft.com/office/drawing/2014/main" id="{9BCBAA6E-E496-41C9-8DE3-55CBA9CC5BC9}"/>
              </a:ext>
            </a:extLst>
          </p:cNvPr>
          <p:cNvSpPr txBox="1">
            <a:spLocks/>
          </p:cNvSpPr>
          <p:nvPr/>
        </p:nvSpPr>
        <p:spPr>
          <a:xfrm>
            <a:off x="5709024" y="1341735"/>
            <a:ext cx="5312838" cy="5016758"/>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1900" b="0" i="0" u="none" strike="noStrike" kern="1200" cap="none" spc="0" normalizeH="0" baseline="0" noProof="0" dirty="0">
                <a:ln>
                  <a:noFill/>
                </a:ln>
                <a:solidFill>
                  <a:srgbClr val="000000"/>
                </a:solidFill>
                <a:effectLst/>
                <a:uLnTx/>
                <a:uFillTx/>
                <a:latin typeface="Segoe UI"/>
                <a:ea typeface="+mn-ea"/>
                <a:cs typeface="+mn-cs"/>
              </a:rPr>
              <a:t>Distributes rows based on the value in the distribution column, using a deterministic hash function to assign each row to one distribution.</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1900" b="0" i="0" u="none" strike="noStrike" kern="1200" cap="none" spc="0" normalizeH="0" baseline="0" noProof="0" dirty="0">
                <a:ln>
                  <a:noFill/>
                </a:ln>
                <a:solidFill>
                  <a:srgbClr val="000000"/>
                </a:solidFill>
                <a:effectLst/>
                <a:uLnTx/>
                <a:uFillTx/>
                <a:latin typeface="Segoe UI"/>
                <a:ea typeface="+mn-ea"/>
                <a:cs typeface="+mn-cs"/>
              </a:rPr>
              <a:t>Is designed to achieve high performance for queries that run against large fact tables in a star schema.</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1900" b="0" i="0" u="none" strike="noStrike" kern="1200" cap="none" spc="0" normalizeH="0" baseline="0" noProof="0" dirty="0">
                <a:ln>
                  <a:noFill/>
                </a:ln>
                <a:solidFill>
                  <a:srgbClr val="000000"/>
                </a:solidFill>
                <a:effectLst/>
                <a:uLnTx/>
                <a:uFillTx/>
                <a:latin typeface="Segoe UI"/>
                <a:ea typeface="+mn-ea"/>
                <a:cs typeface="+mn-cs"/>
              </a:rPr>
              <a:t>Choosing a good distribution column is important to ensure the hash distribution performs well</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1900" b="0" i="0" u="none" strike="noStrike" kern="1200" cap="none" spc="0" normalizeH="0" baseline="0" noProof="0" dirty="0">
                <a:ln>
                  <a:noFill/>
                </a:ln>
                <a:solidFill>
                  <a:srgbClr val="000000"/>
                </a:solidFill>
                <a:effectLst/>
                <a:uLnTx/>
                <a:uFillTx/>
                <a:latin typeface="Segoe UI"/>
                <a:ea typeface="+mn-ea"/>
                <a:cs typeface="+mn-cs"/>
              </a:rPr>
              <a:t>As a starting point, use on tables that are greater than 2GB in size and has frequent inserts, updates and deleted</a:t>
            </a:r>
          </a:p>
          <a:p>
            <a:pPr marL="0" marR="0" lvl="0" indent="0" algn="l" defTabSz="914367"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1900" b="0" i="0" u="none" strike="noStrike" kern="1200" cap="none" spc="0" normalizeH="0" baseline="0" noProof="0" dirty="0">
                <a:ln>
                  <a:noFill/>
                </a:ln>
                <a:solidFill>
                  <a:srgbClr val="000000"/>
                </a:solidFill>
                <a:effectLst/>
                <a:uLnTx/>
                <a:uFillTx/>
                <a:latin typeface="Segoe UI"/>
                <a:ea typeface="+mn-ea"/>
                <a:cs typeface="+mn-cs"/>
              </a:rPr>
              <a:t>But don’t choose a volatile column for the hash distributed column</a:t>
            </a:r>
          </a:p>
        </p:txBody>
      </p:sp>
      <p:sp>
        <p:nvSpPr>
          <p:cNvPr id="18" name="L-Shape 17">
            <a:extLst>
              <a:ext uri="{FF2B5EF4-FFF2-40B4-BE49-F238E27FC236}">
                <a16:creationId xmlns:a16="http://schemas.microsoft.com/office/drawing/2014/main" id="{4698B79C-7A8B-4B92-9BBB-22BD107C8150}"/>
              </a:ext>
            </a:extLst>
          </p:cNvPr>
          <p:cNvSpPr/>
          <p:nvPr/>
        </p:nvSpPr>
        <p:spPr bwMode="auto">
          <a:xfrm rot="13500000">
            <a:off x="5308199" y="1457244"/>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L-Shape 18">
            <a:extLst>
              <a:ext uri="{FF2B5EF4-FFF2-40B4-BE49-F238E27FC236}">
                <a16:creationId xmlns:a16="http://schemas.microsoft.com/office/drawing/2014/main" id="{C6C302CD-CEB4-4D3F-8CCF-5F7C168C0FF9}"/>
              </a:ext>
            </a:extLst>
          </p:cNvPr>
          <p:cNvSpPr/>
          <p:nvPr/>
        </p:nvSpPr>
        <p:spPr bwMode="auto">
          <a:xfrm rot="13500000">
            <a:off x="5304890" y="2532252"/>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L-Shape 19">
            <a:extLst>
              <a:ext uri="{FF2B5EF4-FFF2-40B4-BE49-F238E27FC236}">
                <a16:creationId xmlns:a16="http://schemas.microsoft.com/office/drawing/2014/main" id="{FD0E0028-4242-48B4-8790-18402563DB27}"/>
              </a:ext>
            </a:extLst>
          </p:cNvPr>
          <p:cNvSpPr/>
          <p:nvPr/>
        </p:nvSpPr>
        <p:spPr bwMode="auto">
          <a:xfrm rot="13500000">
            <a:off x="5304889" y="3642029"/>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L-Shape 20">
            <a:extLst>
              <a:ext uri="{FF2B5EF4-FFF2-40B4-BE49-F238E27FC236}">
                <a16:creationId xmlns:a16="http://schemas.microsoft.com/office/drawing/2014/main" id="{C182C5A5-E6CF-4F59-97C2-26AFB7DA9943}"/>
              </a:ext>
            </a:extLst>
          </p:cNvPr>
          <p:cNvSpPr/>
          <p:nvPr/>
        </p:nvSpPr>
        <p:spPr bwMode="auto">
          <a:xfrm rot="13500000">
            <a:off x="5304889" y="4745662"/>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L-Shape 21">
            <a:extLst>
              <a:ext uri="{FF2B5EF4-FFF2-40B4-BE49-F238E27FC236}">
                <a16:creationId xmlns:a16="http://schemas.microsoft.com/office/drawing/2014/main" id="{AF52EB6C-48CE-4972-8171-0530C2807DE9}"/>
              </a:ext>
            </a:extLst>
          </p:cNvPr>
          <p:cNvSpPr/>
          <p:nvPr/>
        </p:nvSpPr>
        <p:spPr bwMode="auto">
          <a:xfrm rot="13500000">
            <a:off x="5304888" y="5849295"/>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96283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Maximizing Query Performance</a:t>
            </a:r>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2"/>
          </p:nvPr>
        </p:nvSpPr>
        <p:spPr>
          <a:xfrm>
            <a:off x="588263" y="1007774"/>
            <a:ext cx="4164583" cy="307777"/>
          </a:xfrm>
        </p:spPr>
        <p:txBody>
          <a:bodyPr/>
          <a:lstStyle/>
          <a:p>
            <a:r>
              <a:rPr lang="en-US" sz="2000" dirty="0"/>
              <a:t>Replicated Table</a:t>
            </a:r>
          </a:p>
        </p:txBody>
      </p:sp>
      <p:sp>
        <p:nvSpPr>
          <p:cNvPr id="123" name="Rectangle: Rounded Corners 122">
            <a:extLst>
              <a:ext uri="{FF2B5EF4-FFF2-40B4-BE49-F238E27FC236}">
                <a16:creationId xmlns:a16="http://schemas.microsoft.com/office/drawing/2014/main" id="{5E789158-46C6-447F-8533-79646FAB2AA8}"/>
              </a:ext>
            </a:extLst>
          </p:cNvPr>
          <p:cNvSpPr/>
          <p:nvPr/>
        </p:nvSpPr>
        <p:spPr bwMode="auto">
          <a:xfrm>
            <a:off x="1364950" y="2054667"/>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6" name="TextBox 125">
            <a:extLst>
              <a:ext uri="{FF2B5EF4-FFF2-40B4-BE49-F238E27FC236}">
                <a16:creationId xmlns:a16="http://schemas.microsoft.com/office/drawing/2014/main" id="{7C02CEBF-5E60-45A6-84C1-C705546569AB}"/>
              </a:ext>
            </a:extLst>
          </p:cNvPr>
          <p:cNvSpPr txBox="1"/>
          <p:nvPr/>
        </p:nvSpPr>
        <p:spPr>
          <a:xfrm>
            <a:off x="1722752" y="2049700"/>
            <a:ext cx="2139577"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a:ea typeface="+mn-ea"/>
                <a:cs typeface="+mn-cs"/>
              </a:rPr>
              <a:t>Replicated Tables</a:t>
            </a:r>
          </a:p>
        </p:txBody>
      </p:sp>
      <p:sp>
        <p:nvSpPr>
          <p:cNvPr id="128" name="Rectangle: Rounded Corners 127">
            <a:extLst>
              <a:ext uri="{FF2B5EF4-FFF2-40B4-BE49-F238E27FC236}">
                <a16:creationId xmlns:a16="http://schemas.microsoft.com/office/drawing/2014/main" id="{10BEEB63-9177-49CE-BE8D-435278C7C999}"/>
              </a:ext>
            </a:extLst>
          </p:cNvPr>
          <p:cNvSpPr/>
          <p:nvPr/>
        </p:nvSpPr>
        <p:spPr bwMode="auto">
          <a:xfrm>
            <a:off x="1364950" y="2048689"/>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143" name="Group 142">
            <a:extLst>
              <a:ext uri="{FF2B5EF4-FFF2-40B4-BE49-F238E27FC236}">
                <a16:creationId xmlns:a16="http://schemas.microsoft.com/office/drawing/2014/main" id="{776FE298-59DE-4314-AF19-FBF085F30C01}"/>
              </a:ext>
            </a:extLst>
          </p:cNvPr>
          <p:cNvGrpSpPr/>
          <p:nvPr/>
        </p:nvGrpSpPr>
        <p:grpSpPr>
          <a:xfrm>
            <a:off x="2217344" y="2839590"/>
            <a:ext cx="946972" cy="914479"/>
            <a:chOff x="3195126" y="4900520"/>
            <a:chExt cx="946972" cy="914479"/>
          </a:xfrm>
        </p:grpSpPr>
        <p:pic>
          <p:nvPicPr>
            <p:cNvPr id="144" name="Picture 143">
              <a:extLst>
                <a:ext uri="{FF2B5EF4-FFF2-40B4-BE49-F238E27FC236}">
                  <a16:creationId xmlns:a16="http://schemas.microsoft.com/office/drawing/2014/main" id="{EB5FD0C7-DAF2-4F8C-A297-382F7CE5F066}"/>
                </a:ext>
              </a:extLst>
            </p:cNvPr>
            <p:cNvPicPr>
              <a:picLocks noChangeAspect="1"/>
            </p:cNvPicPr>
            <p:nvPr/>
          </p:nvPicPr>
          <p:blipFill>
            <a:blip r:embed="rId4"/>
            <a:stretch>
              <a:fillRect/>
            </a:stretch>
          </p:blipFill>
          <p:spPr>
            <a:xfrm>
              <a:off x="3227619" y="4900520"/>
              <a:ext cx="914479" cy="914479"/>
            </a:xfrm>
            <a:prstGeom prst="rect">
              <a:avLst/>
            </a:prstGeom>
          </p:spPr>
        </p:pic>
        <p:pic>
          <p:nvPicPr>
            <p:cNvPr id="145" name="Picture 144">
              <a:extLst>
                <a:ext uri="{FF2B5EF4-FFF2-40B4-BE49-F238E27FC236}">
                  <a16:creationId xmlns:a16="http://schemas.microsoft.com/office/drawing/2014/main" id="{3B59E5E7-2DA3-44B1-9312-9DF4A6F32898}"/>
                </a:ext>
              </a:extLst>
            </p:cNvPr>
            <p:cNvPicPr>
              <a:picLocks noChangeAspect="1"/>
            </p:cNvPicPr>
            <p:nvPr/>
          </p:nvPicPr>
          <p:blipFill>
            <a:blip r:embed="rId5"/>
            <a:stretch>
              <a:fillRect/>
            </a:stretch>
          </p:blipFill>
          <p:spPr>
            <a:xfrm>
              <a:off x="3195126" y="4994454"/>
              <a:ext cx="752475" cy="552450"/>
            </a:xfrm>
            <a:prstGeom prst="rect">
              <a:avLst/>
            </a:prstGeom>
          </p:spPr>
        </p:pic>
      </p:grpSp>
      <p:sp>
        <p:nvSpPr>
          <p:cNvPr id="17" name="Text Placeholder 4">
            <a:extLst>
              <a:ext uri="{FF2B5EF4-FFF2-40B4-BE49-F238E27FC236}">
                <a16:creationId xmlns:a16="http://schemas.microsoft.com/office/drawing/2014/main" id="{DA28CA0C-325B-483B-BE51-AAFDB90D93A6}"/>
              </a:ext>
            </a:extLst>
          </p:cNvPr>
          <p:cNvSpPr txBox="1">
            <a:spLocks/>
          </p:cNvSpPr>
          <p:nvPr/>
        </p:nvSpPr>
        <p:spPr>
          <a:xfrm>
            <a:off x="5730796" y="1313036"/>
            <a:ext cx="5312838" cy="4231928"/>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 full copy of a table is placed on every single compute node to minimize data movement</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Works well for dimension tables in a star schema that are less than 2GB in size and are used regularly in queries with simple predicates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Should not be used on dimension tables that are updated on a regular basis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You can convert existing round-robin tables to replicated tables to take advantage of the feature using a CTAS statement</a:t>
            </a:r>
          </a:p>
        </p:txBody>
      </p:sp>
      <p:sp>
        <p:nvSpPr>
          <p:cNvPr id="18" name="L-Shape 17">
            <a:extLst>
              <a:ext uri="{FF2B5EF4-FFF2-40B4-BE49-F238E27FC236}">
                <a16:creationId xmlns:a16="http://schemas.microsoft.com/office/drawing/2014/main" id="{53E608B6-AB31-4970-BC90-A1F68874D0E0}"/>
              </a:ext>
            </a:extLst>
          </p:cNvPr>
          <p:cNvSpPr/>
          <p:nvPr/>
        </p:nvSpPr>
        <p:spPr bwMode="auto">
          <a:xfrm rot="13500000">
            <a:off x="5288817" y="1414916"/>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L-Shape 18">
            <a:extLst>
              <a:ext uri="{FF2B5EF4-FFF2-40B4-BE49-F238E27FC236}">
                <a16:creationId xmlns:a16="http://schemas.microsoft.com/office/drawing/2014/main" id="{2E954E51-C5DE-46C4-A2D4-072B3FE5E95E}"/>
              </a:ext>
            </a:extLst>
          </p:cNvPr>
          <p:cNvSpPr/>
          <p:nvPr/>
        </p:nvSpPr>
        <p:spPr bwMode="auto">
          <a:xfrm rot="13500000">
            <a:off x="5275937" y="2398962"/>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L-Shape 19">
            <a:extLst>
              <a:ext uri="{FF2B5EF4-FFF2-40B4-BE49-F238E27FC236}">
                <a16:creationId xmlns:a16="http://schemas.microsoft.com/office/drawing/2014/main" id="{29E203B1-CA93-453B-A199-3E6D81BFAA82}"/>
              </a:ext>
            </a:extLst>
          </p:cNvPr>
          <p:cNvSpPr/>
          <p:nvPr/>
        </p:nvSpPr>
        <p:spPr bwMode="auto">
          <a:xfrm rot="13500000">
            <a:off x="5286667" y="3694346"/>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L-Shape 20">
            <a:extLst>
              <a:ext uri="{FF2B5EF4-FFF2-40B4-BE49-F238E27FC236}">
                <a16:creationId xmlns:a16="http://schemas.microsoft.com/office/drawing/2014/main" id="{62D4B3D3-7379-4EDC-98FA-87464D7882D9}"/>
              </a:ext>
            </a:extLst>
          </p:cNvPr>
          <p:cNvSpPr/>
          <p:nvPr/>
        </p:nvSpPr>
        <p:spPr bwMode="auto">
          <a:xfrm rot="13500000">
            <a:off x="5295320" y="4666962"/>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94281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Create statistics after loading</a:t>
            </a:r>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2"/>
          </p:nvPr>
        </p:nvSpPr>
        <p:spPr>
          <a:xfrm>
            <a:off x="585217" y="1011198"/>
            <a:ext cx="5200220" cy="615553"/>
          </a:xfrm>
        </p:spPr>
        <p:txBody>
          <a:bodyPr/>
          <a:lstStyle/>
          <a:p>
            <a:r>
              <a:rPr lang="en-US" sz="2000" dirty="0"/>
              <a:t>Improve the query performance for users</a:t>
            </a:r>
          </a:p>
        </p:txBody>
      </p:sp>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3475677" y="1792567"/>
            <a:ext cx="4306183" cy="399177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9" name="TextBox 98">
            <a:extLst>
              <a:ext uri="{FF2B5EF4-FFF2-40B4-BE49-F238E27FC236}">
                <a16:creationId xmlns:a16="http://schemas.microsoft.com/office/drawing/2014/main" id="{707C888D-E8D9-6243-82FD-6712BC5007C5}"/>
              </a:ext>
            </a:extLst>
          </p:cNvPr>
          <p:cNvSpPr txBox="1"/>
          <p:nvPr/>
        </p:nvSpPr>
        <p:spPr>
          <a:xfrm>
            <a:off x="4359046" y="2018645"/>
            <a:ext cx="2435492" cy="267887"/>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Synapse Analytics</a:t>
            </a:r>
          </a:p>
        </p:txBody>
      </p:sp>
      <p:grpSp>
        <p:nvGrpSpPr>
          <p:cNvPr id="10" name="Group 9">
            <a:extLst>
              <a:ext uri="{FF2B5EF4-FFF2-40B4-BE49-F238E27FC236}">
                <a16:creationId xmlns:a16="http://schemas.microsoft.com/office/drawing/2014/main" id="{7DACD05F-A18F-477C-81C3-028283FB840E}"/>
              </a:ext>
            </a:extLst>
          </p:cNvPr>
          <p:cNvGrpSpPr/>
          <p:nvPr/>
        </p:nvGrpSpPr>
        <p:grpSpPr>
          <a:xfrm>
            <a:off x="4531363" y="3611880"/>
            <a:ext cx="2372282" cy="1917241"/>
            <a:chOff x="7893413" y="3917686"/>
            <a:chExt cx="1857109" cy="1265054"/>
          </a:xfrm>
        </p:grpSpPr>
        <p:sp>
          <p:nvSpPr>
            <p:cNvPr id="129" name="Rectangle: Rounded Corners 128">
              <a:extLst>
                <a:ext uri="{FF2B5EF4-FFF2-40B4-BE49-F238E27FC236}">
                  <a16:creationId xmlns:a16="http://schemas.microsoft.com/office/drawing/2014/main" id="{B0EB9104-E224-4C05-9E84-C31B181E343D}"/>
                </a:ext>
              </a:extLst>
            </p:cNvPr>
            <p:cNvSpPr/>
            <p:nvPr/>
          </p:nvSpPr>
          <p:spPr bwMode="auto">
            <a:xfrm>
              <a:off x="7893413" y="3917687"/>
              <a:ext cx="1750746" cy="1265053"/>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30" name="TextBox 129">
              <a:extLst>
                <a:ext uri="{FF2B5EF4-FFF2-40B4-BE49-F238E27FC236}">
                  <a16:creationId xmlns:a16="http://schemas.microsoft.com/office/drawing/2014/main" id="{B1A94875-7ED9-4179-BD42-78D784FE75B8}"/>
                </a:ext>
              </a:extLst>
            </p:cNvPr>
            <p:cNvSpPr txBox="1"/>
            <p:nvPr/>
          </p:nvSpPr>
          <p:spPr>
            <a:xfrm>
              <a:off x="7999776" y="3917686"/>
              <a:ext cx="1750746" cy="373897"/>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Production Tables</a:t>
              </a:r>
            </a:p>
          </p:txBody>
        </p:sp>
        <p:pic>
          <p:nvPicPr>
            <p:cNvPr id="131" name="Graphic 130" descr="Table">
              <a:extLst>
                <a:ext uri="{FF2B5EF4-FFF2-40B4-BE49-F238E27FC236}">
                  <a16:creationId xmlns:a16="http://schemas.microsoft.com/office/drawing/2014/main" id="{9C397AB7-89DC-4E79-B4A9-10884BE89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5124" y="4238180"/>
              <a:ext cx="914400" cy="914400"/>
            </a:xfrm>
            <a:prstGeom prst="rect">
              <a:avLst/>
            </a:prstGeom>
          </p:spPr>
        </p:pic>
      </p:grpSp>
      <p:pic>
        <p:nvPicPr>
          <p:cNvPr id="25" name="Graphic 24" descr="Table">
            <a:extLst>
              <a:ext uri="{FF2B5EF4-FFF2-40B4-BE49-F238E27FC236}">
                <a16:creationId xmlns:a16="http://schemas.microsoft.com/office/drawing/2014/main" id="{3AE1916A-A2DB-47DA-A387-8DE1495C54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5537" y="4097600"/>
            <a:ext cx="1168060" cy="1385810"/>
          </a:xfrm>
          <a:prstGeom prst="rect">
            <a:avLst/>
          </a:prstGeom>
        </p:spPr>
      </p:pic>
      <p:pic>
        <p:nvPicPr>
          <p:cNvPr id="4" name="Graphic 3" descr="Magnifying glass">
            <a:extLst>
              <a:ext uri="{FF2B5EF4-FFF2-40B4-BE49-F238E27FC236}">
                <a16:creationId xmlns:a16="http://schemas.microsoft.com/office/drawing/2014/main" id="{E4B684F4-11F0-48DF-8594-6F24F3FD53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5437" y="4113299"/>
            <a:ext cx="914400" cy="914400"/>
          </a:xfrm>
          <a:prstGeom prst="rect">
            <a:avLst/>
          </a:prstGeom>
        </p:spPr>
      </p:pic>
      <p:pic>
        <p:nvPicPr>
          <p:cNvPr id="13" name="Picture 12">
            <a:extLst>
              <a:ext uri="{FF2B5EF4-FFF2-40B4-BE49-F238E27FC236}">
                <a16:creationId xmlns:a16="http://schemas.microsoft.com/office/drawing/2014/main" id="{F7FD406E-ADBB-4917-9E83-48A1858C5466}"/>
              </a:ext>
            </a:extLst>
          </p:cNvPr>
          <p:cNvPicPr>
            <a:picLocks noChangeAspect="1"/>
          </p:cNvPicPr>
          <p:nvPr/>
        </p:nvPicPr>
        <p:blipFill>
          <a:blip r:embed="rId10"/>
          <a:stretch>
            <a:fillRect/>
          </a:stretch>
        </p:blipFill>
        <p:spPr>
          <a:xfrm>
            <a:off x="5065537" y="2498727"/>
            <a:ext cx="971822" cy="906744"/>
          </a:xfrm>
          <a:prstGeom prst="rect">
            <a:avLst/>
          </a:prstGeom>
        </p:spPr>
      </p:pic>
    </p:spTree>
    <p:custDataLst>
      <p:tags r:id="rId1"/>
    </p:custDataLst>
    <p:extLst>
      <p:ext uri="{BB962C8B-B14F-4D97-AF65-F5344CB8AC3E}">
        <p14:creationId xmlns:p14="http://schemas.microsoft.com/office/powerpoint/2010/main" val="98109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5804826" cy="997196"/>
          </a:xfrm>
        </p:spPr>
        <p:txBody>
          <a:bodyPr/>
          <a:lstStyle/>
          <a:p>
            <a:r>
              <a:rPr lang="en-US">
                <a:cs typeface="Segoe UI"/>
              </a:rPr>
              <a:t>Demo:</a:t>
            </a:r>
            <a:br>
              <a:rPr lang="en-US" dirty="0"/>
            </a:br>
            <a:r>
              <a:rPr lang="en-US">
                <a:cs typeface="Segoe UI"/>
              </a:rPr>
              <a:t>Query Performance Tuning</a:t>
            </a:r>
          </a:p>
        </p:txBody>
      </p:sp>
      <p:sp>
        <p:nvSpPr>
          <p:cNvPr id="4" name="Text Placeholder 3"/>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81504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a:t>Query Performance Tuning</a:t>
            </a:r>
            <a:endParaRPr lang="en-US" dirty="0">
              <a:solidFill>
                <a:schemeClr val="bg1"/>
              </a:solidFill>
            </a:endParaRPr>
          </a:p>
        </p:txBody>
      </p:sp>
    </p:spTree>
    <p:custDataLst>
      <p:tags r:id="rId1"/>
    </p:custDataLst>
    <p:extLst>
      <p:ext uri="{BB962C8B-B14F-4D97-AF65-F5344CB8AC3E}">
        <p14:creationId xmlns:p14="http://schemas.microsoft.com/office/powerpoint/2010/main" val="410764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995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 man, wall, building&#10;&#10;Description generated with very high confidence">
            <a:extLst>
              <a:ext uri="{FF2B5EF4-FFF2-40B4-BE49-F238E27FC236}">
                <a16:creationId xmlns:a16="http://schemas.microsoft.com/office/drawing/2014/main" id="{E75963FF-9CAC-4B3C-AF7A-C4DED1CB2AA8}"/>
              </a:ext>
            </a:extLst>
          </p:cNvPr>
          <p:cNvPicPr>
            <a:picLocks noChangeAspect="1"/>
          </p:cNvPicPr>
          <p:nvPr/>
        </p:nvPicPr>
        <p:blipFill rotWithShape="1">
          <a:blip r:embed="rId4"/>
          <a:srcRect l="25725" r="15036"/>
          <a:stretch/>
        </p:blipFill>
        <p:spPr>
          <a:xfrm>
            <a:off x="1461" y="1"/>
            <a:ext cx="6095432" cy="6858000"/>
          </a:xfrm>
          <a:prstGeom prst="rect">
            <a:avLst/>
          </a:prstGeom>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426425" y="2475129"/>
            <a:ext cx="5181896" cy="758022"/>
          </a:xfrm>
        </p:spPr>
        <p:txBody>
          <a:bodyPr/>
          <a:lstStyle/>
          <a:p>
            <a:r>
              <a:rPr lang="nn-NO" dirty="0">
                <a:solidFill>
                  <a:schemeClr val="bg2"/>
                </a:solidFill>
              </a:rPr>
              <a:t>Query Data Store</a:t>
            </a:r>
            <a:endParaRPr lang="en-US" dirty="0">
              <a:solidFill>
                <a:schemeClr val="bg2"/>
              </a:solidFill>
            </a:endParaRPr>
          </a:p>
        </p:txBody>
      </p:sp>
      <p:sp>
        <p:nvSpPr>
          <p:cNvPr id="8" name="Text Placeholder 4">
            <a:extLst>
              <a:ext uri="{FF2B5EF4-FFF2-40B4-BE49-F238E27FC236}">
                <a16:creationId xmlns:a16="http://schemas.microsoft.com/office/drawing/2014/main" id="{8647E6A5-4304-46C1-8A0D-AFE1ABEE68FC}"/>
              </a:ext>
            </a:extLst>
          </p:cNvPr>
          <p:cNvSpPr txBox="1">
            <a:spLocks/>
          </p:cNvSpPr>
          <p:nvPr/>
        </p:nvSpPr>
        <p:spPr>
          <a:xfrm>
            <a:off x="6734176" y="-148024"/>
            <a:ext cx="5591174" cy="6515630"/>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Overcomes the 10,000-row limit of DMV’s, output</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Pinpoint and fix queries with plan regression</a:t>
            </a:r>
          </a:p>
          <a:p>
            <a:pPr marL="455613" indent="-219075" defTabSz="1219170">
              <a:spcBef>
                <a:spcPct val="20000"/>
              </a:spcBef>
              <a:spcAft>
                <a:spcPts val="0"/>
              </a:spcAft>
              <a:buClr>
                <a:srgbClr val="33C0CD"/>
              </a:buClr>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View queries which produce multiple plans</a:t>
            </a:r>
          </a:p>
          <a:p>
            <a:pPr marL="455613" indent="-219075" defTabSz="1219170">
              <a:spcBef>
                <a:spcPct val="20000"/>
              </a:spcBef>
              <a:spcAft>
                <a:spcPts val="0"/>
              </a:spcAft>
              <a:buClr>
                <a:srgbClr val="33C0CD"/>
              </a:buClr>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7-day retention period</a:t>
            </a:r>
          </a:p>
          <a:p>
            <a:pPr marL="455613" indent="-219075" defTabSz="1219170">
              <a:spcBef>
                <a:spcPct val="20000"/>
              </a:spcBef>
              <a:spcAft>
                <a:spcPts val="0"/>
              </a:spcAft>
              <a:buClr>
                <a:srgbClr val="33C0CD"/>
              </a:buClr>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Full query text</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A/B Testing with your Azure Synapse Analytics (SQL DW)</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Identify, improve and tune ad hoc queries</a:t>
            </a:r>
          </a:p>
          <a:p>
            <a:pPr marL="455613" marR="0" lvl="0" indent="-219075"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Top hitting queries for performance tuning</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L-Shape 9">
            <a:extLst>
              <a:ext uri="{FF2B5EF4-FFF2-40B4-BE49-F238E27FC236}">
                <a16:creationId xmlns:a16="http://schemas.microsoft.com/office/drawing/2014/main" id="{52DA25EF-06F0-47FF-842B-C8947E473828}"/>
              </a:ext>
            </a:extLst>
          </p:cNvPr>
          <p:cNvSpPr/>
          <p:nvPr/>
        </p:nvSpPr>
        <p:spPr bwMode="auto">
          <a:xfrm rot="13500000">
            <a:off x="6443244" y="623488"/>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 name="L-Shape 11">
            <a:extLst>
              <a:ext uri="{FF2B5EF4-FFF2-40B4-BE49-F238E27FC236}">
                <a16:creationId xmlns:a16="http://schemas.microsoft.com/office/drawing/2014/main" id="{F5773649-4C06-4267-A8FD-0415D10022AE}"/>
              </a:ext>
            </a:extLst>
          </p:cNvPr>
          <p:cNvSpPr/>
          <p:nvPr/>
        </p:nvSpPr>
        <p:spPr bwMode="auto">
          <a:xfrm rot="13500000">
            <a:off x="6443247" y="439290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L-Shape 12">
            <a:extLst>
              <a:ext uri="{FF2B5EF4-FFF2-40B4-BE49-F238E27FC236}">
                <a16:creationId xmlns:a16="http://schemas.microsoft.com/office/drawing/2014/main" id="{5FEEFBBB-4FF6-4F17-B719-19E62B6F131B}"/>
              </a:ext>
            </a:extLst>
          </p:cNvPr>
          <p:cNvSpPr/>
          <p:nvPr/>
        </p:nvSpPr>
        <p:spPr bwMode="auto">
          <a:xfrm rot="13500000">
            <a:off x="6449107" y="359517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L-Shape 14">
            <a:extLst>
              <a:ext uri="{FF2B5EF4-FFF2-40B4-BE49-F238E27FC236}">
                <a16:creationId xmlns:a16="http://schemas.microsoft.com/office/drawing/2014/main" id="{023F035B-D4FA-4E24-A8F9-2CDFC1B7EBF1}"/>
              </a:ext>
            </a:extLst>
          </p:cNvPr>
          <p:cNvSpPr/>
          <p:nvPr/>
        </p:nvSpPr>
        <p:spPr bwMode="auto">
          <a:xfrm rot="13500000">
            <a:off x="6443244" y="1311309"/>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7398220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Query Data Store</a:t>
            </a:r>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2"/>
          </p:nvPr>
        </p:nvSpPr>
        <p:spPr>
          <a:xfrm>
            <a:off x="604807" y="1041032"/>
            <a:ext cx="4164583" cy="307777"/>
          </a:xfrm>
        </p:spPr>
        <p:txBody>
          <a:bodyPr/>
          <a:lstStyle/>
          <a:p>
            <a:r>
              <a:rPr lang="en-US" sz="2000" dirty="0"/>
              <a:t>Dynamic Management Views</a:t>
            </a:r>
          </a:p>
        </p:txBody>
      </p:sp>
      <p:sp>
        <p:nvSpPr>
          <p:cNvPr id="85" name="Rectangle: Rounded Corners 498">
            <a:extLst>
              <a:ext uri="{FF2B5EF4-FFF2-40B4-BE49-F238E27FC236}">
                <a16:creationId xmlns:a16="http://schemas.microsoft.com/office/drawing/2014/main" id="{8C0E8DDF-895E-4115-B7B7-339A25AD897A}"/>
              </a:ext>
            </a:extLst>
          </p:cNvPr>
          <p:cNvSpPr/>
          <p:nvPr/>
        </p:nvSpPr>
        <p:spPr bwMode="auto">
          <a:xfrm>
            <a:off x="669619" y="2149293"/>
            <a:ext cx="3050393"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3" name="Rectangle: Rounded Corners 498">
            <a:extLst>
              <a:ext uri="{FF2B5EF4-FFF2-40B4-BE49-F238E27FC236}">
                <a16:creationId xmlns:a16="http://schemas.microsoft.com/office/drawing/2014/main" id="{1EF453BA-A95A-4C10-8B7E-127998292848}"/>
              </a:ext>
            </a:extLst>
          </p:cNvPr>
          <p:cNvSpPr/>
          <p:nvPr/>
        </p:nvSpPr>
        <p:spPr bwMode="auto">
          <a:xfrm>
            <a:off x="5694962" y="2149292"/>
            <a:ext cx="3050393"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6" name="Rectangle: Rounded Corners 498">
            <a:extLst>
              <a:ext uri="{FF2B5EF4-FFF2-40B4-BE49-F238E27FC236}">
                <a16:creationId xmlns:a16="http://schemas.microsoft.com/office/drawing/2014/main" id="{6BAFCC47-2A3F-4FDF-BF5D-26B1123D258A}"/>
              </a:ext>
            </a:extLst>
          </p:cNvPr>
          <p:cNvSpPr/>
          <p:nvPr/>
        </p:nvSpPr>
        <p:spPr bwMode="auto">
          <a:xfrm>
            <a:off x="2194815" y="3556147"/>
            <a:ext cx="3050393"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8" name="Rectangle: Rounded Corners 498">
            <a:extLst>
              <a:ext uri="{FF2B5EF4-FFF2-40B4-BE49-F238E27FC236}">
                <a16:creationId xmlns:a16="http://schemas.microsoft.com/office/drawing/2014/main" id="{8EA71311-DA47-4FFF-ACEF-4541D6FE62C5}"/>
              </a:ext>
            </a:extLst>
          </p:cNvPr>
          <p:cNvSpPr/>
          <p:nvPr/>
        </p:nvSpPr>
        <p:spPr bwMode="auto">
          <a:xfrm>
            <a:off x="3562465" y="4963001"/>
            <a:ext cx="3050393"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9" name="Rectangle: Rounded Corners 498">
            <a:extLst>
              <a:ext uri="{FF2B5EF4-FFF2-40B4-BE49-F238E27FC236}">
                <a16:creationId xmlns:a16="http://schemas.microsoft.com/office/drawing/2014/main" id="{3DB3F5AE-86B6-4B20-8D9B-D80AEF58F596}"/>
              </a:ext>
            </a:extLst>
          </p:cNvPr>
          <p:cNvSpPr/>
          <p:nvPr/>
        </p:nvSpPr>
        <p:spPr bwMode="auto">
          <a:xfrm>
            <a:off x="8159543" y="4963000"/>
            <a:ext cx="3050393"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130" name="Straight Connector 129">
            <a:extLst>
              <a:ext uri="{FF2B5EF4-FFF2-40B4-BE49-F238E27FC236}">
                <a16:creationId xmlns:a16="http://schemas.microsoft.com/office/drawing/2014/main" id="{73D83BD1-D971-447A-95C6-9A5C8B18346A}"/>
              </a:ext>
            </a:extLst>
          </p:cNvPr>
          <p:cNvCxnSpPr>
            <a:cxnSpLocks/>
            <a:stCxn id="85" idx="3"/>
          </p:cNvCxnSpPr>
          <p:nvPr/>
        </p:nvCxnSpPr>
        <p:spPr>
          <a:xfrm flipV="1">
            <a:off x="3720012" y="2582585"/>
            <a:ext cx="1607610" cy="3041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24BC978-E1CA-4EB6-A400-908140AF643B}"/>
              </a:ext>
            </a:extLst>
          </p:cNvPr>
          <p:cNvCxnSpPr>
            <a:cxnSpLocks/>
          </p:cNvCxnSpPr>
          <p:nvPr/>
        </p:nvCxnSpPr>
        <p:spPr>
          <a:xfrm flipV="1">
            <a:off x="5331018" y="2399373"/>
            <a:ext cx="349741" cy="18336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1968546-CE14-450D-B243-CD4D049D6B15}"/>
              </a:ext>
            </a:extLst>
          </p:cNvPr>
          <p:cNvCxnSpPr>
            <a:cxnSpLocks/>
          </p:cNvCxnSpPr>
          <p:nvPr/>
        </p:nvCxnSpPr>
        <p:spPr>
          <a:xfrm>
            <a:off x="5327624" y="2587621"/>
            <a:ext cx="349741" cy="21921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848C64-6487-4465-80CA-392EA09539BA}"/>
              </a:ext>
            </a:extLst>
          </p:cNvPr>
          <p:cNvCxnSpPr>
            <a:cxnSpLocks/>
          </p:cNvCxnSpPr>
          <p:nvPr/>
        </p:nvCxnSpPr>
        <p:spPr>
          <a:xfrm>
            <a:off x="5327624" y="2587620"/>
            <a:ext cx="34974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5FF1DB4-F22F-4125-A5F3-D2CAA686DF44}"/>
              </a:ext>
            </a:extLst>
          </p:cNvPr>
          <p:cNvCxnSpPr>
            <a:cxnSpLocks/>
          </p:cNvCxnSpPr>
          <p:nvPr/>
        </p:nvCxnSpPr>
        <p:spPr>
          <a:xfrm>
            <a:off x="6612858" y="5360280"/>
            <a:ext cx="1193548" cy="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B18806C-0DB9-490C-91EA-F9CD90C2A304}"/>
              </a:ext>
            </a:extLst>
          </p:cNvPr>
          <p:cNvCxnSpPr>
            <a:cxnSpLocks/>
          </p:cNvCxnSpPr>
          <p:nvPr/>
        </p:nvCxnSpPr>
        <p:spPr>
          <a:xfrm flipV="1">
            <a:off x="7809802" y="5177068"/>
            <a:ext cx="349741" cy="18336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97E731A-A60E-4C52-9D87-106AC7C53056}"/>
              </a:ext>
            </a:extLst>
          </p:cNvPr>
          <p:cNvCxnSpPr>
            <a:cxnSpLocks/>
          </p:cNvCxnSpPr>
          <p:nvPr/>
        </p:nvCxnSpPr>
        <p:spPr>
          <a:xfrm>
            <a:off x="7806408" y="5365317"/>
            <a:ext cx="349741" cy="21921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E89A63B-E388-4279-BDE3-A575E3C96848}"/>
              </a:ext>
            </a:extLst>
          </p:cNvPr>
          <p:cNvCxnSpPr>
            <a:cxnSpLocks/>
          </p:cNvCxnSpPr>
          <p:nvPr/>
        </p:nvCxnSpPr>
        <p:spPr>
          <a:xfrm>
            <a:off x="7806408" y="5365316"/>
            <a:ext cx="34974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AD93036-A7E8-4D47-8BF2-4B6E3AA51876}"/>
              </a:ext>
            </a:extLst>
          </p:cNvPr>
          <p:cNvCxnSpPr>
            <a:cxnSpLocks/>
          </p:cNvCxnSpPr>
          <p:nvPr/>
        </p:nvCxnSpPr>
        <p:spPr>
          <a:xfrm>
            <a:off x="1551008" y="3997970"/>
            <a:ext cx="281937" cy="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DAB9326-FE18-4176-B17D-5EC7DA4DAE4C}"/>
              </a:ext>
            </a:extLst>
          </p:cNvPr>
          <p:cNvCxnSpPr/>
          <p:nvPr/>
        </p:nvCxnSpPr>
        <p:spPr>
          <a:xfrm flipV="1">
            <a:off x="1836341" y="3814758"/>
            <a:ext cx="349741" cy="18336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B1F6407-D275-413F-A258-568A73E7CEF0}"/>
              </a:ext>
            </a:extLst>
          </p:cNvPr>
          <p:cNvCxnSpPr/>
          <p:nvPr/>
        </p:nvCxnSpPr>
        <p:spPr>
          <a:xfrm>
            <a:off x="1832947" y="4003007"/>
            <a:ext cx="349741" cy="21921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0192A46-5970-4259-9C1F-B47EAEFD4A47}"/>
              </a:ext>
            </a:extLst>
          </p:cNvPr>
          <p:cNvCxnSpPr/>
          <p:nvPr/>
        </p:nvCxnSpPr>
        <p:spPr>
          <a:xfrm>
            <a:off x="1832947" y="4003006"/>
            <a:ext cx="34974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1D2B4A1-0D22-4705-8095-302BAA3D2E03}"/>
              </a:ext>
            </a:extLst>
          </p:cNvPr>
          <p:cNvCxnSpPr>
            <a:cxnSpLocks/>
          </p:cNvCxnSpPr>
          <p:nvPr/>
        </p:nvCxnSpPr>
        <p:spPr>
          <a:xfrm>
            <a:off x="2927389" y="5400752"/>
            <a:ext cx="281937" cy="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535C18C-738E-4F46-BA81-431BBBAC948C}"/>
              </a:ext>
            </a:extLst>
          </p:cNvPr>
          <p:cNvCxnSpPr/>
          <p:nvPr/>
        </p:nvCxnSpPr>
        <p:spPr>
          <a:xfrm flipV="1">
            <a:off x="3212722" y="5217540"/>
            <a:ext cx="349741" cy="18336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7AE2F71-0EB4-47D4-B1AA-93DE736C2AF3}"/>
              </a:ext>
            </a:extLst>
          </p:cNvPr>
          <p:cNvCxnSpPr/>
          <p:nvPr/>
        </p:nvCxnSpPr>
        <p:spPr>
          <a:xfrm>
            <a:off x="3209328" y="5405789"/>
            <a:ext cx="349741" cy="21921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97DC7CA-0F11-4317-98F3-6A7107C7F8F1}"/>
              </a:ext>
            </a:extLst>
          </p:cNvPr>
          <p:cNvCxnSpPr/>
          <p:nvPr/>
        </p:nvCxnSpPr>
        <p:spPr>
          <a:xfrm>
            <a:off x="3209328" y="5405788"/>
            <a:ext cx="34974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354B779-8BB3-44AB-BCB0-FE34B9B2F63B}"/>
              </a:ext>
            </a:extLst>
          </p:cNvPr>
          <p:cNvCxnSpPr>
            <a:cxnSpLocks/>
          </p:cNvCxnSpPr>
          <p:nvPr/>
        </p:nvCxnSpPr>
        <p:spPr>
          <a:xfrm>
            <a:off x="1551008" y="3076707"/>
            <a:ext cx="0" cy="9228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A54B01-29AB-427D-BA66-A5759B6AC3F2}"/>
              </a:ext>
            </a:extLst>
          </p:cNvPr>
          <p:cNvCxnSpPr>
            <a:cxnSpLocks/>
          </p:cNvCxnSpPr>
          <p:nvPr/>
        </p:nvCxnSpPr>
        <p:spPr>
          <a:xfrm>
            <a:off x="2927389" y="4483562"/>
            <a:ext cx="0" cy="91719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B6DD9650-0104-41A2-991D-97ADFCE6FAC1}"/>
              </a:ext>
            </a:extLst>
          </p:cNvPr>
          <p:cNvGrpSpPr/>
          <p:nvPr/>
        </p:nvGrpSpPr>
        <p:grpSpPr>
          <a:xfrm>
            <a:off x="694800" y="1624865"/>
            <a:ext cx="2864269" cy="987272"/>
            <a:chOff x="1914535" y="1041114"/>
            <a:chExt cx="2564956" cy="918294"/>
          </a:xfrm>
        </p:grpSpPr>
        <p:cxnSp>
          <p:nvCxnSpPr>
            <p:cNvPr id="163" name="Straight Connector 162">
              <a:extLst>
                <a:ext uri="{FF2B5EF4-FFF2-40B4-BE49-F238E27FC236}">
                  <a16:creationId xmlns:a16="http://schemas.microsoft.com/office/drawing/2014/main" id="{F3CD0195-2BB7-4FB9-875D-B1AFFFA1758D}"/>
                </a:ext>
              </a:extLst>
            </p:cNvPr>
            <p:cNvCxnSpPr/>
            <p:nvPr/>
          </p:nvCxnSpPr>
          <p:spPr>
            <a:xfrm>
              <a:off x="2041091" y="1959408"/>
              <a:ext cx="24384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2D2C81C4-D196-4A27-842E-1FF844638F5A}"/>
                </a:ext>
              </a:extLst>
            </p:cNvPr>
            <p:cNvSpPr txBox="1"/>
            <p:nvPr/>
          </p:nvSpPr>
          <p:spPr>
            <a:xfrm>
              <a:off x="1914535" y="1041114"/>
              <a:ext cx="1066362" cy="572460"/>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Query</a:t>
              </a:r>
            </a:p>
          </p:txBody>
        </p:sp>
      </p:grpSp>
      <p:grpSp>
        <p:nvGrpSpPr>
          <p:cNvPr id="164" name="Group 163">
            <a:extLst>
              <a:ext uri="{FF2B5EF4-FFF2-40B4-BE49-F238E27FC236}">
                <a16:creationId xmlns:a16="http://schemas.microsoft.com/office/drawing/2014/main" id="{CB534899-26E5-44B1-81D9-B860B62015EE}"/>
              </a:ext>
            </a:extLst>
          </p:cNvPr>
          <p:cNvGrpSpPr/>
          <p:nvPr/>
        </p:nvGrpSpPr>
        <p:grpSpPr>
          <a:xfrm>
            <a:off x="5677365" y="1611507"/>
            <a:ext cx="2864269" cy="987272"/>
            <a:chOff x="1914535" y="1041114"/>
            <a:chExt cx="2564956" cy="918294"/>
          </a:xfrm>
        </p:grpSpPr>
        <p:cxnSp>
          <p:nvCxnSpPr>
            <p:cNvPr id="165" name="Straight Connector 164">
              <a:extLst>
                <a:ext uri="{FF2B5EF4-FFF2-40B4-BE49-F238E27FC236}">
                  <a16:creationId xmlns:a16="http://schemas.microsoft.com/office/drawing/2014/main" id="{9CF9F3B7-3405-4AC4-AE90-19C6422DB9B7}"/>
                </a:ext>
              </a:extLst>
            </p:cNvPr>
            <p:cNvCxnSpPr/>
            <p:nvPr/>
          </p:nvCxnSpPr>
          <p:spPr>
            <a:xfrm>
              <a:off x="2041091" y="1959408"/>
              <a:ext cx="24384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6CD0036F-F41B-4BDD-A1D6-6AF08AFF130B}"/>
                </a:ext>
              </a:extLst>
            </p:cNvPr>
            <p:cNvSpPr txBox="1"/>
            <p:nvPr/>
          </p:nvSpPr>
          <p:spPr>
            <a:xfrm>
              <a:off x="1914535" y="1041114"/>
              <a:ext cx="1389543" cy="521997"/>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Query Text</a:t>
              </a:r>
            </a:p>
          </p:txBody>
        </p:sp>
      </p:grpSp>
      <p:grpSp>
        <p:nvGrpSpPr>
          <p:cNvPr id="167" name="Group 166">
            <a:extLst>
              <a:ext uri="{FF2B5EF4-FFF2-40B4-BE49-F238E27FC236}">
                <a16:creationId xmlns:a16="http://schemas.microsoft.com/office/drawing/2014/main" id="{61D42B2A-BA86-4C80-8A18-E575AC682DAA}"/>
              </a:ext>
            </a:extLst>
          </p:cNvPr>
          <p:cNvGrpSpPr/>
          <p:nvPr/>
        </p:nvGrpSpPr>
        <p:grpSpPr>
          <a:xfrm>
            <a:off x="2203679" y="3081594"/>
            <a:ext cx="2864269" cy="920977"/>
            <a:chOff x="1914535" y="1041114"/>
            <a:chExt cx="2564956" cy="918294"/>
          </a:xfrm>
        </p:grpSpPr>
        <p:cxnSp>
          <p:nvCxnSpPr>
            <p:cNvPr id="168" name="Straight Connector 167">
              <a:extLst>
                <a:ext uri="{FF2B5EF4-FFF2-40B4-BE49-F238E27FC236}">
                  <a16:creationId xmlns:a16="http://schemas.microsoft.com/office/drawing/2014/main" id="{5C841D78-E30C-4AC4-9EC9-D976B32B2E71}"/>
                </a:ext>
              </a:extLst>
            </p:cNvPr>
            <p:cNvCxnSpPr/>
            <p:nvPr/>
          </p:nvCxnSpPr>
          <p:spPr>
            <a:xfrm>
              <a:off x="2041091" y="1959408"/>
              <a:ext cx="24384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FDACDAA0-48A5-47BE-939F-BB37C56B9417}"/>
                </a:ext>
              </a:extLst>
            </p:cNvPr>
            <p:cNvSpPr txBox="1"/>
            <p:nvPr/>
          </p:nvSpPr>
          <p:spPr>
            <a:xfrm>
              <a:off x="1914535" y="1041114"/>
              <a:ext cx="747706" cy="559572"/>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Plan</a:t>
              </a:r>
            </a:p>
          </p:txBody>
        </p:sp>
      </p:grpSp>
      <p:grpSp>
        <p:nvGrpSpPr>
          <p:cNvPr id="170" name="Group 169">
            <a:extLst>
              <a:ext uri="{FF2B5EF4-FFF2-40B4-BE49-F238E27FC236}">
                <a16:creationId xmlns:a16="http://schemas.microsoft.com/office/drawing/2014/main" id="{6CDA9703-D0C0-4C30-83EB-3F8EA1B7B2D3}"/>
              </a:ext>
            </a:extLst>
          </p:cNvPr>
          <p:cNvGrpSpPr/>
          <p:nvPr/>
        </p:nvGrpSpPr>
        <p:grpSpPr>
          <a:xfrm>
            <a:off x="3491264" y="4484811"/>
            <a:ext cx="2864269" cy="920977"/>
            <a:chOff x="1914535" y="1041114"/>
            <a:chExt cx="2564956" cy="918294"/>
          </a:xfrm>
        </p:grpSpPr>
        <p:cxnSp>
          <p:nvCxnSpPr>
            <p:cNvPr id="171" name="Straight Connector 170">
              <a:extLst>
                <a:ext uri="{FF2B5EF4-FFF2-40B4-BE49-F238E27FC236}">
                  <a16:creationId xmlns:a16="http://schemas.microsoft.com/office/drawing/2014/main" id="{2A6ED757-C5D7-4592-8C47-4A8EBADCB88A}"/>
                </a:ext>
              </a:extLst>
            </p:cNvPr>
            <p:cNvCxnSpPr/>
            <p:nvPr/>
          </p:nvCxnSpPr>
          <p:spPr>
            <a:xfrm>
              <a:off x="2041091" y="1959408"/>
              <a:ext cx="24384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792DF45-C773-4569-B203-D74353E827C2}"/>
                </a:ext>
              </a:extLst>
            </p:cNvPr>
            <p:cNvSpPr txBox="1"/>
            <p:nvPr/>
          </p:nvSpPr>
          <p:spPr>
            <a:xfrm>
              <a:off x="1914535" y="1041114"/>
              <a:ext cx="1677904" cy="559572"/>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Runtime stats</a:t>
              </a:r>
            </a:p>
          </p:txBody>
        </p:sp>
      </p:grpSp>
      <p:grpSp>
        <p:nvGrpSpPr>
          <p:cNvPr id="174" name="Group 173">
            <a:extLst>
              <a:ext uri="{FF2B5EF4-FFF2-40B4-BE49-F238E27FC236}">
                <a16:creationId xmlns:a16="http://schemas.microsoft.com/office/drawing/2014/main" id="{787A5679-556D-4806-BE4E-140727A06695}"/>
              </a:ext>
            </a:extLst>
          </p:cNvPr>
          <p:cNvGrpSpPr/>
          <p:nvPr/>
        </p:nvGrpSpPr>
        <p:grpSpPr>
          <a:xfrm>
            <a:off x="8129944" y="4436330"/>
            <a:ext cx="2864269" cy="920977"/>
            <a:chOff x="1914535" y="1041114"/>
            <a:chExt cx="2564956" cy="918294"/>
          </a:xfrm>
        </p:grpSpPr>
        <p:cxnSp>
          <p:nvCxnSpPr>
            <p:cNvPr id="175" name="Straight Connector 174">
              <a:extLst>
                <a:ext uri="{FF2B5EF4-FFF2-40B4-BE49-F238E27FC236}">
                  <a16:creationId xmlns:a16="http://schemas.microsoft.com/office/drawing/2014/main" id="{EF801234-19CA-426C-8435-09810F0BEB61}"/>
                </a:ext>
              </a:extLst>
            </p:cNvPr>
            <p:cNvCxnSpPr/>
            <p:nvPr/>
          </p:nvCxnSpPr>
          <p:spPr>
            <a:xfrm>
              <a:off x="2041091" y="1959408"/>
              <a:ext cx="24384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B32ACC3F-A544-4AF3-87C5-767AF44C0113}"/>
                </a:ext>
              </a:extLst>
            </p:cNvPr>
            <p:cNvSpPr txBox="1"/>
            <p:nvPr/>
          </p:nvSpPr>
          <p:spPr>
            <a:xfrm>
              <a:off x="1914535" y="1041114"/>
              <a:ext cx="2474888" cy="559572"/>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Runtime stats interval</a:t>
              </a:r>
            </a:p>
          </p:txBody>
        </p:sp>
      </p:grpSp>
      <p:sp>
        <p:nvSpPr>
          <p:cNvPr id="26" name="TextBox 25">
            <a:extLst>
              <a:ext uri="{FF2B5EF4-FFF2-40B4-BE49-F238E27FC236}">
                <a16:creationId xmlns:a16="http://schemas.microsoft.com/office/drawing/2014/main" id="{AEEBB080-4592-4C4A-8DE5-FF3533D4B22D}"/>
              </a:ext>
            </a:extLst>
          </p:cNvPr>
          <p:cNvSpPr txBox="1"/>
          <p:nvPr/>
        </p:nvSpPr>
        <p:spPr>
          <a:xfrm>
            <a:off x="778999" y="2136106"/>
            <a:ext cx="2874441" cy="9264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Sys.query_store_query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Query_id (PK)</a:t>
            </a:r>
          </a:p>
        </p:txBody>
      </p:sp>
      <p:sp>
        <p:nvSpPr>
          <p:cNvPr id="177" name="TextBox 176">
            <a:extLst>
              <a:ext uri="{FF2B5EF4-FFF2-40B4-BE49-F238E27FC236}">
                <a16:creationId xmlns:a16="http://schemas.microsoft.com/office/drawing/2014/main" id="{FDCD59DD-8F06-40B7-A87C-132F21FE3FE0}"/>
              </a:ext>
            </a:extLst>
          </p:cNvPr>
          <p:cNvSpPr txBox="1"/>
          <p:nvPr/>
        </p:nvSpPr>
        <p:spPr>
          <a:xfrm>
            <a:off x="5854174" y="2124416"/>
            <a:ext cx="2731966" cy="9264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Sys.query_query_text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Query_test_id (PK)</a:t>
            </a:r>
          </a:p>
        </p:txBody>
      </p:sp>
      <p:sp>
        <p:nvSpPr>
          <p:cNvPr id="178" name="TextBox 177">
            <a:extLst>
              <a:ext uri="{FF2B5EF4-FFF2-40B4-BE49-F238E27FC236}">
                <a16:creationId xmlns:a16="http://schemas.microsoft.com/office/drawing/2014/main" id="{63995FA5-EAA8-4A70-8219-02DEDE8368C4}"/>
              </a:ext>
            </a:extLst>
          </p:cNvPr>
          <p:cNvSpPr txBox="1"/>
          <p:nvPr/>
        </p:nvSpPr>
        <p:spPr>
          <a:xfrm>
            <a:off x="2386592" y="3539367"/>
            <a:ext cx="2708690" cy="9264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Sys.query_store_plan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Plan_id (PK)</a:t>
            </a:r>
          </a:p>
        </p:txBody>
      </p:sp>
      <p:sp>
        <p:nvSpPr>
          <p:cNvPr id="179" name="TextBox 178">
            <a:extLst>
              <a:ext uri="{FF2B5EF4-FFF2-40B4-BE49-F238E27FC236}">
                <a16:creationId xmlns:a16="http://schemas.microsoft.com/office/drawing/2014/main" id="{24CFFDE9-B0FE-4D48-9CF1-29C7C7918361}"/>
              </a:ext>
            </a:extLst>
          </p:cNvPr>
          <p:cNvSpPr txBox="1"/>
          <p:nvPr/>
        </p:nvSpPr>
        <p:spPr>
          <a:xfrm>
            <a:off x="3495107" y="4938899"/>
            <a:ext cx="3053592" cy="8710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Sys.query_store_runtime_stats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Runtime_stats_id (PK)</a:t>
            </a:r>
          </a:p>
        </p:txBody>
      </p:sp>
      <p:sp>
        <p:nvSpPr>
          <p:cNvPr id="181" name="TextBox 180">
            <a:extLst>
              <a:ext uri="{FF2B5EF4-FFF2-40B4-BE49-F238E27FC236}">
                <a16:creationId xmlns:a16="http://schemas.microsoft.com/office/drawing/2014/main" id="{40EBA683-C306-4984-9195-0BA603333A50}"/>
              </a:ext>
            </a:extLst>
          </p:cNvPr>
          <p:cNvSpPr txBox="1"/>
          <p:nvPr/>
        </p:nvSpPr>
        <p:spPr>
          <a:xfrm>
            <a:off x="7993154" y="4971852"/>
            <a:ext cx="3383170" cy="77405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Sys.query_store_runtime_stats_interval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5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Runtime_stats _interval_id (PK)</a:t>
            </a:r>
          </a:p>
        </p:txBody>
      </p:sp>
      <p:sp>
        <p:nvSpPr>
          <p:cNvPr id="29" name="Rectangle: Rounded Corners 28">
            <a:extLst>
              <a:ext uri="{FF2B5EF4-FFF2-40B4-BE49-F238E27FC236}">
                <a16:creationId xmlns:a16="http://schemas.microsoft.com/office/drawing/2014/main" id="{CFD892F9-6CAD-41DC-BDD6-C27207E2F6D4}"/>
              </a:ext>
            </a:extLst>
          </p:cNvPr>
          <p:cNvSpPr/>
          <p:nvPr/>
        </p:nvSpPr>
        <p:spPr bwMode="auto">
          <a:xfrm>
            <a:off x="9051403" y="1259220"/>
            <a:ext cx="2321528" cy="981106"/>
          </a:xfrm>
          <a:prstGeom prst="roundRect">
            <a:avLst/>
          </a:prstGeom>
          <a:solidFill>
            <a:schemeClr val="accent1"/>
          </a:solidFill>
          <a:ln>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Segoe UI"/>
                <a:ea typeface="+mn-ea"/>
                <a:cs typeface="+mn-cs"/>
              </a:rPr>
              <a:t>VIEW DATABASE STATE permission</a:t>
            </a:r>
          </a:p>
          <a:p>
            <a:pPr marL="0" marR="0" lvl="0" indent="0" algn="ctr" defTabSz="914173"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Segoe UI"/>
                <a:ea typeface="+mn-ea"/>
                <a:cs typeface="+mn-cs"/>
              </a:rPr>
              <a:t>DMVs are in UTC time zone</a:t>
            </a:r>
          </a:p>
        </p:txBody>
      </p:sp>
    </p:spTree>
    <p:custDataLst>
      <p:tags r:id="rId1"/>
    </p:custDataLst>
    <p:extLst>
      <p:ext uri="{BB962C8B-B14F-4D97-AF65-F5344CB8AC3E}">
        <p14:creationId xmlns:p14="http://schemas.microsoft.com/office/powerpoint/2010/main" val="213198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defRPr/>
            </a:pPr>
            <a:r>
              <a:rPr lang="en-GB" dirty="0">
                <a:solidFill>
                  <a:srgbClr val="0078D7"/>
                </a:solidFill>
              </a:rPr>
              <a:t>Query execution with Query Data Store</a:t>
            </a:r>
          </a:p>
        </p:txBody>
      </p:sp>
      <p:sp>
        <p:nvSpPr>
          <p:cNvPr id="50" name="TextBox 49">
            <a:extLst>
              <a:ext uri="{FF2B5EF4-FFF2-40B4-BE49-F238E27FC236}">
                <a16:creationId xmlns:a16="http://schemas.microsoft.com/office/drawing/2014/main" id="{F7DAE725-6B70-48EB-9953-3CFA1F772D35}"/>
              </a:ext>
            </a:extLst>
          </p:cNvPr>
          <p:cNvSpPr txBox="1"/>
          <p:nvPr/>
        </p:nvSpPr>
        <p:spPr>
          <a:xfrm>
            <a:off x="764318" y="2486375"/>
            <a:ext cx="5579116" cy="326239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30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Flush to disc every 15 minutes seconds</a:t>
            </a:r>
          </a:p>
          <a:p>
            <a:pPr marL="0" marR="0" lvl="0" indent="0" algn="l" defTabSz="914367" rtl="0" eaLnBrk="1" fontAlgn="auto" latinLnBrk="0" hangingPunct="1">
              <a:lnSpc>
                <a:spcPct val="100000"/>
              </a:lnSpc>
              <a:spcBef>
                <a:spcPts val="0"/>
              </a:spcBef>
              <a:spcAft>
                <a:spcPts val="30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10GB is the max storage size</a:t>
            </a:r>
          </a:p>
          <a:p>
            <a:pPr marL="0" marR="0" lvl="0" indent="0" algn="l" defTabSz="914367" rtl="0" eaLnBrk="1" fontAlgn="auto" latinLnBrk="0" hangingPunct="1">
              <a:lnSpc>
                <a:spcPct val="100000"/>
              </a:lnSpc>
              <a:spcBef>
                <a:spcPts val="0"/>
              </a:spcBef>
              <a:spcAft>
                <a:spcPts val="30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Retention period is 7 days</a:t>
            </a:r>
          </a:p>
          <a:p>
            <a:pPr marL="0" marR="0" lvl="0" indent="0" algn="l" defTabSz="914367" rtl="0" eaLnBrk="1" fontAlgn="auto" latinLnBrk="0" hangingPunct="1">
              <a:lnSpc>
                <a:spcPct val="100000"/>
              </a:lnSpc>
              <a:spcBef>
                <a:spcPts val="0"/>
              </a:spcBef>
              <a:spcAft>
                <a:spcPts val="3000"/>
              </a:spcAft>
              <a:buClrTx/>
              <a:buSzPct val="90000"/>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Maximum plans per query is 200</a:t>
            </a:r>
          </a:p>
          <a:p>
            <a:pPr marL="336170" marR="0" lvl="0" indent="-336170"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2353"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1" name="L-Shape 50">
            <a:extLst>
              <a:ext uri="{FF2B5EF4-FFF2-40B4-BE49-F238E27FC236}">
                <a16:creationId xmlns:a16="http://schemas.microsoft.com/office/drawing/2014/main" id="{E78D9132-AF2F-4BDF-9600-43A2154D2B09}"/>
              </a:ext>
            </a:extLst>
          </p:cNvPr>
          <p:cNvSpPr/>
          <p:nvPr/>
        </p:nvSpPr>
        <p:spPr bwMode="auto">
          <a:xfrm rot="13500000">
            <a:off x="596995" y="2709151"/>
            <a:ext cx="155434" cy="155434"/>
          </a:xfrm>
          <a:prstGeom prst="corner">
            <a:avLst>
              <a:gd name="adj1" fmla="val 20732"/>
              <a:gd name="adj2" fmla="val 20732"/>
            </a:avLst>
          </a:prstGeom>
          <a:solidFill>
            <a:srgbClr val="0078D7"/>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L-Shape 51">
            <a:extLst>
              <a:ext uri="{FF2B5EF4-FFF2-40B4-BE49-F238E27FC236}">
                <a16:creationId xmlns:a16="http://schemas.microsoft.com/office/drawing/2014/main" id="{42FE6100-181A-4196-A027-5A90D1304526}"/>
              </a:ext>
            </a:extLst>
          </p:cNvPr>
          <p:cNvSpPr/>
          <p:nvPr/>
        </p:nvSpPr>
        <p:spPr bwMode="auto">
          <a:xfrm rot="13500000">
            <a:off x="596993" y="3342063"/>
            <a:ext cx="155434" cy="155434"/>
          </a:xfrm>
          <a:prstGeom prst="corner">
            <a:avLst>
              <a:gd name="adj1" fmla="val 20732"/>
              <a:gd name="adj2" fmla="val 20732"/>
            </a:avLst>
          </a:prstGeom>
          <a:solidFill>
            <a:srgbClr val="0078D7"/>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L-Shape 52">
            <a:extLst>
              <a:ext uri="{FF2B5EF4-FFF2-40B4-BE49-F238E27FC236}">
                <a16:creationId xmlns:a16="http://schemas.microsoft.com/office/drawing/2014/main" id="{D12BDA33-94DF-44C7-8CB5-87CF3DBB89F1}"/>
              </a:ext>
            </a:extLst>
          </p:cNvPr>
          <p:cNvSpPr/>
          <p:nvPr/>
        </p:nvSpPr>
        <p:spPr bwMode="auto">
          <a:xfrm rot="13500000">
            <a:off x="600625" y="4012029"/>
            <a:ext cx="155434" cy="155434"/>
          </a:xfrm>
          <a:prstGeom prst="corner">
            <a:avLst>
              <a:gd name="adj1" fmla="val 20732"/>
              <a:gd name="adj2" fmla="val 20732"/>
            </a:avLst>
          </a:prstGeom>
          <a:solidFill>
            <a:srgbClr val="0078D7"/>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L-Shape 53">
            <a:extLst>
              <a:ext uri="{FF2B5EF4-FFF2-40B4-BE49-F238E27FC236}">
                <a16:creationId xmlns:a16="http://schemas.microsoft.com/office/drawing/2014/main" id="{FAF932F3-7373-402B-B49B-E49FF6B73FC4}"/>
              </a:ext>
            </a:extLst>
          </p:cNvPr>
          <p:cNvSpPr/>
          <p:nvPr/>
        </p:nvSpPr>
        <p:spPr bwMode="auto">
          <a:xfrm rot="13500000">
            <a:off x="600623" y="4644941"/>
            <a:ext cx="155434" cy="155434"/>
          </a:xfrm>
          <a:prstGeom prst="corner">
            <a:avLst>
              <a:gd name="adj1" fmla="val 20732"/>
              <a:gd name="adj2" fmla="val 20732"/>
            </a:avLst>
          </a:prstGeom>
          <a:solidFill>
            <a:srgbClr val="0078D7"/>
          </a:solidFill>
          <a:ln w="190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6" name="Rectangle 378">
            <a:extLst>
              <a:ext uri="{FF2B5EF4-FFF2-40B4-BE49-F238E27FC236}">
                <a16:creationId xmlns:a16="http://schemas.microsoft.com/office/drawing/2014/main" id="{5E564906-A536-4983-8D55-336572D582D3}"/>
              </a:ext>
            </a:extLst>
          </p:cNvPr>
          <p:cNvSpPr>
            <a:spLocks noChangeArrowheads="1"/>
          </p:cNvSpPr>
          <p:nvPr/>
        </p:nvSpPr>
        <p:spPr bwMode="auto">
          <a:xfrm>
            <a:off x="9952883" y="2147051"/>
            <a:ext cx="65" cy="33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57027" rtl="0" eaLnBrk="0" fontAlgn="base" latinLnBrk="0" hangingPunct="0">
              <a:lnSpc>
                <a:spcPct val="100000"/>
              </a:lnSpc>
              <a:spcBef>
                <a:spcPct val="0"/>
              </a:spcBef>
              <a:spcAft>
                <a:spcPct val="0"/>
              </a:spcAft>
              <a:buClrTx/>
              <a:buSzTx/>
              <a:buFontTx/>
              <a:buNone/>
              <a:tabLst/>
              <a:defRPr/>
            </a:pPr>
            <a:endParaRPr kumimoji="0" lang="en-US" altLang="en-US" sz="220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7" name="Rounded Rectangle 39">
            <a:extLst>
              <a:ext uri="{FF2B5EF4-FFF2-40B4-BE49-F238E27FC236}">
                <a16:creationId xmlns:a16="http://schemas.microsoft.com/office/drawing/2014/main" id="{58B82EE3-9B77-4ADF-9AB8-E354EBA314A7}"/>
              </a:ext>
            </a:extLst>
          </p:cNvPr>
          <p:cNvSpPr/>
          <p:nvPr/>
        </p:nvSpPr>
        <p:spPr>
          <a:xfrm>
            <a:off x="5403692" y="1425205"/>
            <a:ext cx="1693403" cy="411567"/>
          </a:xfrm>
          <a:prstGeom prst="roundRect">
            <a:avLst/>
          </a:prstGeom>
          <a:solidFill>
            <a:schemeClr val="accent1"/>
          </a:solidFill>
          <a:ln w="12700" cap="flat" cmpd="sng" algn="ctr">
            <a:noFill/>
            <a:prstDash val="solid"/>
            <a:miter lim="800000"/>
          </a:ln>
          <a:effectLst/>
        </p:spPr>
        <p:txBody>
          <a:bodyPr rtlCol="0" anchor="ctr"/>
          <a:lstStyle/>
          <a:p>
            <a:pPr marL="0" marR="0" lvl="0" indent="0" algn="ctr" defTabSz="857027" rtl="0" eaLnBrk="1" fontAlgn="auto" latinLnBrk="0" hangingPunct="1">
              <a:lnSpc>
                <a:spcPct val="100000"/>
              </a:lnSpc>
              <a:spcBef>
                <a:spcPts val="0"/>
              </a:spcBef>
              <a:spcAft>
                <a:spcPts val="0"/>
              </a:spcAft>
              <a:buClrTx/>
              <a:buSzTx/>
              <a:buFontTx/>
              <a:buNone/>
              <a:tabLst/>
              <a:defRPr/>
            </a:pPr>
            <a:r>
              <a:rPr kumimoji="0" lang="en-US" sz="1313" b="0" i="0" u="none" strike="noStrike" kern="0" cap="none" spc="0" normalizeH="0" baseline="0" noProof="0" dirty="0">
                <a:ln>
                  <a:noFill/>
                </a:ln>
                <a:solidFill>
                  <a:schemeClr val="bg1"/>
                </a:solidFill>
                <a:effectLst/>
                <a:uLnTx/>
                <a:uFillTx/>
                <a:latin typeface="Calibri" panose="020F0502020204030204"/>
                <a:ea typeface="+mn-ea"/>
                <a:cs typeface="+mn-cs"/>
              </a:rPr>
              <a:t>Queries</a:t>
            </a:r>
          </a:p>
        </p:txBody>
      </p:sp>
      <p:grpSp>
        <p:nvGrpSpPr>
          <p:cNvPr id="259" name="Group 258">
            <a:extLst>
              <a:ext uri="{FF2B5EF4-FFF2-40B4-BE49-F238E27FC236}">
                <a16:creationId xmlns:a16="http://schemas.microsoft.com/office/drawing/2014/main" id="{CC87532D-B550-4087-8086-2AC7579E4DCA}"/>
              </a:ext>
            </a:extLst>
          </p:cNvPr>
          <p:cNvGrpSpPr/>
          <p:nvPr/>
        </p:nvGrpSpPr>
        <p:grpSpPr>
          <a:xfrm>
            <a:off x="7719394" y="3481141"/>
            <a:ext cx="4443045" cy="3212562"/>
            <a:chOff x="-3482465" y="-928225"/>
            <a:chExt cx="4532138" cy="3276981"/>
          </a:xfrm>
        </p:grpSpPr>
        <p:cxnSp>
          <p:nvCxnSpPr>
            <p:cNvPr id="266" name="Straight Connector 265">
              <a:extLst>
                <a:ext uri="{FF2B5EF4-FFF2-40B4-BE49-F238E27FC236}">
                  <a16:creationId xmlns:a16="http://schemas.microsoft.com/office/drawing/2014/main" id="{0EF7C513-6B5C-4EB5-B00F-BBEE061519EC}"/>
                </a:ext>
              </a:extLst>
            </p:cNvPr>
            <p:cNvCxnSpPr>
              <a:cxnSpLocks/>
              <a:stCxn id="290" idx="0"/>
            </p:cNvCxnSpPr>
            <p:nvPr/>
          </p:nvCxnSpPr>
          <p:spPr>
            <a:xfrm flipH="1" flipV="1">
              <a:off x="-1272101" y="-886789"/>
              <a:ext cx="1808301" cy="980935"/>
            </a:xfrm>
            <a:prstGeom prst="line">
              <a:avLst/>
            </a:prstGeom>
            <a:noFill/>
            <a:ln w="38100" cap="flat" cmpd="sng" algn="ctr">
              <a:solidFill>
                <a:srgbClr val="33C0CD"/>
              </a:solidFill>
              <a:prstDash val="solid"/>
              <a:miter lim="800000"/>
            </a:ln>
            <a:effectLst/>
          </p:spPr>
        </p:cxnSp>
        <p:cxnSp>
          <p:nvCxnSpPr>
            <p:cNvPr id="267" name="Straight Connector 266">
              <a:extLst>
                <a:ext uri="{FF2B5EF4-FFF2-40B4-BE49-F238E27FC236}">
                  <a16:creationId xmlns:a16="http://schemas.microsoft.com/office/drawing/2014/main" id="{7E6EBB17-D99E-421C-8992-3F9A52D89187}"/>
                </a:ext>
              </a:extLst>
            </p:cNvPr>
            <p:cNvCxnSpPr/>
            <p:nvPr/>
          </p:nvCxnSpPr>
          <p:spPr>
            <a:xfrm flipV="1">
              <a:off x="-1843348" y="-905259"/>
              <a:ext cx="562153" cy="972532"/>
            </a:xfrm>
            <a:prstGeom prst="line">
              <a:avLst/>
            </a:prstGeom>
            <a:noFill/>
            <a:ln w="38100" cap="flat" cmpd="sng" algn="ctr">
              <a:solidFill>
                <a:srgbClr val="33C0CD"/>
              </a:solidFill>
              <a:prstDash val="solid"/>
              <a:miter lim="800000"/>
            </a:ln>
            <a:effectLst/>
          </p:spPr>
        </p:cxnSp>
        <p:cxnSp>
          <p:nvCxnSpPr>
            <p:cNvPr id="268" name="Straight Connector 267">
              <a:extLst>
                <a:ext uri="{FF2B5EF4-FFF2-40B4-BE49-F238E27FC236}">
                  <a16:creationId xmlns:a16="http://schemas.microsoft.com/office/drawing/2014/main" id="{EC1C4208-A6F9-4389-A265-EEFA41F65315}"/>
                </a:ext>
              </a:extLst>
            </p:cNvPr>
            <p:cNvCxnSpPr/>
            <p:nvPr/>
          </p:nvCxnSpPr>
          <p:spPr>
            <a:xfrm flipV="1">
              <a:off x="-2940465" y="-928225"/>
              <a:ext cx="1644873" cy="968675"/>
            </a:xfrm>
            <a:prstGeom prst="line">
              <a:avLst/>
            </a:prstGeom>
            <a:noFill/>
            <a:ln w="38100" cap="flat" cmpd="sng" algn="ctr">
              <a:solidFill>
                <a:srgbClr val="33C0CD"/>
              </a:solidFill>
              <a:prstDash val="solid"/>
              <a:miter lim="800000"/>
            </a:ln>
            <a:effectLst/>
          </p:spPr>
        </p:cxnSp>
        <p:cxnSp>
          <p:nvCxnSpPr>
            <p:cNvPr id="269" name="Straight Connector 268">
              <a:extLst>
                <a:ext uri="{FF2B5EF4-FFF2-40B4-BE49-F238E27FC236}">
                  <a16:creationId xmlns:a16="http://schemas.microsoft.com/office/drawing/2014/main" id="{F3195B6D-3BB0-4E5C-B694-E9157CB723A5}"/>
                </a:ext>
              </a:extLst>
            </p:cNvPr>
            <p:cNvCxnSpPr>
              <a:stCxn id="297" idx="0"/>
            </p:cNvCxnSpPr>
            <p:nvPr/>
          </p:nvCxnSpPr>
          <p:spPr>
            <a:xfrm flipH="1" flipV="1">
              <a:off x="-1286500" y="-884176"/>
              <a:ext cx="639829" cy="978322"/>
            </a:xfrm>
            <a:prstGeom prst="line">
              <a:avLst/>
            </a:prstGeom>
            <a:noFill/>
            <a:ln w="38100" cap="flat" cmpd="sng" algn="ctr">
              <a:solidFill>
                <a:srgbClr val="33C0CD"/>
              </a:solidFill>
              <a:prstDash val="solid"/>
              <a:miter lim="800000"/>
            </a:ln>
            <a:effectLst/>
          </p:spPr>
        </p:cxnSp>
        <p:grpSp>
          <p:nvGrpSpPr>
            <p:cNvPr id="270" name="Group 269">
              <a:extLst>
                <a:ext uri="{FF2B5EF4-FFF2-40B4-BE49-F238E27FC236}">
                  <a16:creationId xmlns:a16="http://schemas.microsoft.com/office/drawing/2014/main" id="{4265790E-F367-4B64-BF9A-9A7DC370D911}"/>
                </a:ext>
              </a:extLst>
            </p:cNvPr>
            <p:cNvGrpSpPr/>
            <p:nvPr/>
          </p:nvGrpSpPr>
          <p:grpSpPr>
            <a:xfrm>
              <a:off x="-3482465" y="0"/>
              <a:ext cx="1026928" cy="2348756"/>
              <a:chOff x="9830164" y="3198627"/>
              <a:chExt cx="1148681" cy="1463134"/>
            </a:xfrm>
          </p:grpSpPr>
          <p:grpSp>
            <p:nvGrpSpPr>
              <p:cNvPr id="310" name="Group 309">
                <a:extLst>
                  <a:ext uri="{FF2B5EF4-FFF2-40B4-BE49-F238E27FC236}">
                    <a16:creationId xmlns:a16="http://schemas.microsoft.com/office/drawing/2014/main" id="{E324FC54-0E7D-4B3B-9364-C2A2436BEF82}"/>
                  </a:ext>
                </a:extLst>
              </p:cNvPr>
              <p:cNvGrpSpPr>
                <a:grpSpLocks noChangeAspect="1"/>
              </p:cNvGrpSpPr>
              <p:nvPr/>
            </p:nvGrpSpPr>
            <p:grpSpPr>
              <a:xfrm>
                <a:off x="9882326" y="3198627"/>
                <a:ext cx="1024606" cy="1463134"/>
                <a:chOff x="6592191" y="2051295"/>
                <a:chExt cx="2194328" cy="3133501"/>
              </a:xfrm>
            </p:grpSpPr>
            <p:sp>
              <p:nvSpPr>
                <p:cNvPr id="312" name="Can 190">
                  <a:extLst>
                    <a:ext uri="{FF2B5EF4-FFF2-40B4-BE49-F238E27FC236}">
                      <a16:creationId xmlns:a16="http://schemas.microsoft.com/office/drawing/2014/main" id="{DBFE672D-AAB5-48EA-A835-641DAE92E38E}"/>
                    </a:ext>
                  </a:extLst>
                </p:cNvPr>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13" name="Donut 191">
                  <a:extLst>
                    <a:ext uri="{FF2B5EF4-FFF2-40B4-BE49-F238E27FC236}">
                      <a16:creationId xmlns:a16="http://schemas.microsoft.com/office/drawing/2014/main" id="{8F3B01C5-EB46-4281-B380-630B2FA1D993}"/>
                    </a:ext>
                  </a:extLst>
                </p:cNvPr>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14" name="Group 313">
                  <a:extLst>
                    <a:ext uri="{FF2B5EF4-FFF2-40B4-BE49-F238E27FC236}">
                      <a16:creationId xmlns:a16="http://schemas.microsoft.com/office/drawing/2014/main" id="{E420E66C-1980-4667-AA97-6E7BDBB833B6}"/>
                    </a:ext>
                  </a:extLst>
                </p:cNvPr>
                <p:cNvGrpSpPr/>
                <p:nvPr/>
              </p:nvGrpSpPr>
              <p:grpSpPr>
                <a:xfrm>
                  <a:off x="6654556" y="2051295"/>
                  <a:ext cx="2062790" cy="690308"/>
                  <a:chOff x="3418453" y="1463971"/>
                  <a:chExt cx="2706123" cy="912428"/>
                </a:xfrm>
              </p:grpSpPr>
              <p:sp>
                <p:nvSpPr>
                  <p:cNvPr id="315" name="Donut 193">
                    <a:extLst>
                      <a:ext uri="{FF2B5EF4-FFF2-40B4-BE49-F238E27FC236}">
                        <a16:creationId xmlns:a16="http://schemas.microsoft.com/office/drawing/2014/main" id="{00A46E28-AE24-4988-8F2D-B2C10DC483F5}"/>
                      </a:ext>
                    </a:extLst>
                  </p:cNvPr>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16" name="Freeform 194">
                    <a:extLst>
                      <a:ext uri="{FF2B5EF4-FFF2-40B4-BE49-F238E27FC236}">
                        <a16:creationId xmlns:a16="http://schemas.microsoft.com/office/drawing/2014/main" id="{F71B79EF-1933-48BC-9018-0576AE87A274}"/>
                      </a:ext>
                    </a:extLst>
                  </p:cNvPr>
                  <p:cNvSpPr/>
                  <p:nvPr/>
                </p:nvSpPr>
                <p:spPr>
                  <a:xfrm>
                    <a:off x="3474948" y="1704062"/>
                    <a:ext cx="2593129" cy="672332"/>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311" name="TextBox 310">
                <a:extLst>
                  <a:ext uri="{FF2B5EF4-FFF2-40B4-BE49-F238E27FC236}">
                    <a16:creationId xmlns:a16="http://schemas.microsoft.com/office/drawing/2014/main" id="{6ABAC866-FC80-4114-9D8B-3A4E2C56EFF3}"/>
                  </a:ext>
                </a:extLst>
              </p:cNvPr>
              <p:cNvSpPr txBox="1"/>
              <p:nvPr/>
            </p:nvSpPr>
            <p:spPr>
              <a:xfrm>
                <a:off x="9830164" y="3257274"/>
                <a:ext cx="1148681" cy="289880"/>
              </a:xfrm>
              <a:prstGeom prst="rect">
                <a:avLst/>
              </a:prstGeom>
              <a:noFill/>
            </p:spPr>
            <p:txBody>
              <a:bodyPr wrap="square" lIns="164729" tIns="131784" rIns="164729" bIns="131784" rtlCol="0">
                <a:spAutoFit/>
              </a:bodyPr>
              <a:lstStyle/>
              <a:p>
                <a:pPr marL="0" marR="0" lvl="0" indent="0" algn="ctr" defTabSz="839320" rtl="0" eaLnBrk="1" fontAlgn="base" latinLnBrk="0" hangingPunct="1">
                  <a:lnSpc>
                    <a:spcPct val="90000"/>
                  </a:lnSpc>
                  <a:spcBef>
                    <a:spcPct val="0"/>
                  </a:spcBef>
                  <a:spcAft>
                    <a:spcPts val="539"/>
                  </a:spcAft>
                  <a:buClrTx/>
                  <a:buSzTx/>
                  <a:buFontTx/>
                  <a:buNone/>
                  <a:tabLst/>
                  <a:defRPr/>
                </a:pPr>
                <a:r>
                  <a:rPr kumimoji="0" lang="en-US" sz="1372" b="1" i="0" u="none" strike="noStrike" kern="0" cap="none" spc="0" normalizeH="0" baseline="0" noProof="0" dirty="0">
                    <a:ln>
                      <a:noFill/>
                    </a:ln>
                    <a:solidFill>
                      <a:schemeClr val="bg1"/>
                    </a:solidFill>
                    <a:effectLst/>
                    <a:uLnTx/>
                    <a:uFillTx/>
                    <a:latin typeface="Calibri" panose="020F0502020204030204"/>
                    <a:ea typeface="MS PGothic" charset="0"/>
                    <a:cs typeface="Segoe UI" panose="020B0502040204020203" pitchFamily="34" charset="0"/>
                  </a:rPr>
                  <a:t>Compute</a:t>
                </a:r>
              </a:p>
            </p:txBody>
          </p:sp>
        </p:grpSp>
        <p:sp>
          <p:nvSpPr>
            <p:cNvPr id="271" name="Rounded Rectangle 195">
              <a:extLst>
                <a:ext uri="{FF2B5EF4-FFF2-40B4-BE49-F238E27FC236}">
                  <a16:creationId xmlns:a16="http://schemas.microsoft.com/office/drawing/2014/main" id="{1AF22A45-B8B7-40ED-BEAC-9713213FAD4C}"/>
                </a:ext>
              </a:extLst>
            </p:cNvPr>
            <p:cNvSpPr/>
            <p:nvPr/>
          </p:nvSpPr>
          <p:spPr bwMode="auto">
            <a:xfrm>
              <a:off x="-3353225" y="1023029"/>
              <a:ext cx="749936" cy="1162936"/>
            </a:xfrm>
            <a:prstGeom prst="roundRect">
              <a:avLst/>
            </a:prstGeom>
            <a:solidFill>
              <a:srgbClr val="AFAFAF"/>
            </a:solidFill>
            <a:ln w="3175" cap="flat" cmpd="sng" algn="ctr">
              <a:noFill/>
              <a:prstDash val="soli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br>
                <a:rPr kumimoji="0" lang="en-US" sz="980" b="1" i="0" u="none" strike="noStrike" kern="0" cap="none" spc="0" normalizeH="0" baseline="0" noProof="0" dirty="0">
                  <a:ln>
                    <a:noFill/>
                  </a:ln>
                  <a:solidFill>
                    <a:srgbClr val="302A7E"/>
                  </a:solidFill>
                  <a:effectLst/>
                  <a:uLnTx/>
                  <a:uFillTx/>
                  <a:latin typeface="Segoe UI"/>
                  <a:ea typeface="+mn-ea"/>
                  <a:cs typeface="+mn-cs"/>
                </a:rPr>
              </a:br>
              <a:r>
                <a:rPr kumimoji="0" lang="en-US" sz="980" b="1" i="0" u="none" strike="noStrike" kern="0" cap="none" spc="0" normalizeH="0" baseline="0" noProof="0" dirty="0">
                  <a:ln>
                    <a:noFill/>
                  </a:ln>
                  <a:solidFill>
                    <a:srgbClr val="302A7E"/>
                  </a:solidFill>
                  <a:effectLst/>
                  <a:uLnTx/>
                  <a:uFillTx/>
                  <a:latin typeface="Segoe UI"/>
                  <a:ea typeface="+mn-ea"/>
                  <a:cs typeface="+mn-cs"/>
                </a:rPr>
                <a:t>Dist_DB_1</a:t>
              </a:r>
            </a:p>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noFill/>
                  </a:ln>
                  <a:solidFill>
                    <a:srgbClr val="302A7E"/>
                  </a:solidFill>
                  <a:effectLst/>
                  <a:uLnTx/>
                  <a:uFillTx/>
                  <a:latin typeface="Segoe UI"/>
                  <a:ea typeface="+mn-ea"/>
                  <a:cs typeface="+mn-cs"/>
                </a:rPr>
                <a:t>Dist_DB_2</a:t>
              </a:r>
            </a:p>
            <a:p>
              <a:pPr marL="0" marR="0" lvl="0" indent="0" algn="l" defTabSz="914173" rtl="0" eaLnBrk="1" fontAlgn="base" latinLnBrk="0" hangingPunct="1">
                <a:lnSpc>
                  <a:spcPct val="100000"/>
                </a:lnSpc>
                <a:spcBef>
                  <a:spcPct val="0"/>
                </a:spcBef>
                <a:spcAft>
                  <a:spcPct val="0"/>
                </a:spcAft>
                <a:buClrTx/>
                <a:buSzTx/>
                <a:buFontTx/>
                <a:buNone/>
                <a:tabLst/>
                <a:defRPr/>
              </a:pPr>
              <a:endParaRPr kumimoji="0" lang="en-US" sz="980" b="1" i="0" u="none" strike="noStrike" kern="0" cap="none" spc="0" normalizeH="0" baseline="0" noProof="0" dirty="0">
                <a:ln>
                  <a:noFill/>
                </a:ln>
                <a:solidFill>
                  <a:srgbClr val="302A7E"/>
                </a:solidFill>
                <a:effectLst/>
                <a:uLnTx/>
                <a:uFillTx/>
                <a:latin typeface="Segoe UI"/>
                <a:ea typeface="+mn-ea"/>
                <a:cs typeface="+mn-cs"/>
              </a:endParaRPr>
            </a:p>
            <a:p>
              <a:pPr marL="0" marR="0" lvl="0" indent="0" algn="l" defTabSz="914173" rtl="0" eaLnBrk="1" fontAlgn="base" latinLnBrk="0" hangingPunct="1">
                <a:lnSpc>
                  <a:spcPct val="100000"/>
                </a:lnSpc>
                <a:spcBef>
                  <a:spcPct val="0"/>
                </a:spcBef>
                <a:spcAft>
                  <a:spcPct val="0"/>
                </a:spcAft>
                <a:buClrTx/>
                <a:buSzTx/>
                <a:buFontTx/>
                <a:buNone/>
                <a:tabLst/>
                <a:defRPr/>
              </a:pPr>
              <a:endParaRPr kumimoji="0" lang="en-US" sz="980" b="1" i="0" u="none" strike="noStrike" kern="0" cap="none" spc="0" normalizeH="0" baseline="0" noProof="0" dirty="0">
                <a:ln>
                  <a:noFill/>
                </a:ln>
                <a:solidFill>
                  <a:srgbClr val="302A7E"/>
                </a:solidFill>
                <a:effectLst/>
                <a:uLnTx/>
                <a:uFillTx/>
                <a:latin typeface="Segoe UI"/>
                <a:ea typeface="+mn-ea"/>
                <a:cs typeface="+mn-cs"/>
              </a:endParaRPr>
            </a:p>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noFill/>
                  </a:ln>
                  <a:solidFill>
                    <a:srgbClr val="302A7E"/>
                  </a:solidFill>
                  <a:effectLst/>
                  <a:uLnTx/>
                  <a:uFillTx/>
                  <a:latin typeface="Segoe UI"/>
                  <a:ea typeface="+mn-ea"/>
                  <a:cs typeface="+mn-cs"/>
                </a:rPr>
                <a:t>Dist_DB_15</a:t>
              </a:r>
            </a:p>
          </p:txBody>
        </p:sp>
        <p:sp>
          <p:nvSpPr>
            <p:cNvPr id="272" name="Rounded Rectangle 196">
              <a:extLst>
                <a:ext uri="{FF2B5EF4-FFF2-40B4-BE49-F238E27FC236}">
                  <a16:creationId xmlns:a16="http://schemas.microsoft.com/office/drawing/2014/main" id="{6F119A32-B8AD-4303-A6EC-32DBA7051C32}"/>
                </a:ext>
              </a:extLst>
            </p:cNvPr>
            <p:cNvSpPr/>
            <p:nvPr/>
          </p:nvSpPr>
          <p:spPr>
            <a:xfrm>
              <a:off x="-3318947" y="640622"/>
              <a:ext cx="685551" cy="177077"/>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857027" rtl="0" eaLnBrk="1" fontAlgn="auto" latinLnBrk="0" hangingPunct="1">
                <a:lnSpc>
                  <a:spcPct val="100000"/>
                </a:lnSpc>
                <a:spcBef>
                  <a:spcPts val="0"/>
                </a:spcBef>
                <a:spcAft>
                  <a:spcPts val="0"/>
                </a:spcAft>
                <a:buClrTx/>
                <a:buSzTx/>
                <a:buFontTx/>
                <a:buNone/>
                <a:tabLst/>
                <a:defRPr/>
              </a:pPr>
              <a:r>
                <a:rPr kumimoji="0" lang="en-US" sz="984" b="1" i="0" u="none" strike="noStrike" kern="0" cap="none" spc="0" normalizeH="0" baseline="0" noProof="0" dirty="0">
                  <a:ln>
                    <a:noFill/>
                  </a:ln>
                  <a:solidFill>
                    <a:prstClr val="white"/>
                  </a:solidFill>
                  <a:effectLst/>
                  <a:uLnTx/>
                  <a:uFillTx/>
                  <a:latin typeface="Calibri" panose="020F0502020204030204"/>
                  <a:ea typeface="+mn-ea"/>
                  <a:cs typeface="+mn-cs"/>
                </a:rPr>
                <a:t>DMS</a:t>
              </a:r>
            </a:p>
          </p:txBody>
        </p:sp>
        <p:sp>
          <p:nvSpPr>
            <p:cNvPr id="273" name="Freeform 197">
              <a:extLst>
                <a:ext uri="{FF2B5EF4-FFF2-40B4-BE49-F238E27FC236}">
                  <a16:creationId xmlns:a16="http://schemas.microsoft.com/office/drawing/2014/main" id="{9357B4AA-E983-4359-BCC4-51559770D3DC}"/>
                </a:ext>
              </a:extLst>
            </p:cNvPr>
            <p:cNvSpPr/>
            <p:nvPr/>
          </p:nvSpPr>
          <p:spPr bwMode="auto">
            <a:xfrm>
              <a:off x="-3345028" y="891293"/>
              <a:ext cx="752055" cy="27230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AFAFAF"/>
            </a:solidFill>
            <a:ln w="12700" cap="flat" cmpd="sng" algn="ctr">
              <a:noFill/>
              <a:prstDash val="solid"/>
              <a:miter lim="800000"/>
              <a:headEnd type="none" w="med" len="med"/>
              <a:tailEnd type="none" w="med" len="med"/>
            </a:ln>
            <a:effectLst/>
          </p:spPr>
          <p:txBody>
            <a:bodyPr rot="0" spcFirstLastPara="0" vertOverflow="overflow" horzOverflow="overflow" vert="horz" wrap="square" lIns="164704" tIns="131764" rIns="164704" bIns="131764" numCol="1" spcCol="0" rtlCol="0" fromWordArt="0" anchor="t" anchorCtr="0" forceAA="0" compatLnSpc="1">
              <a:prstTxWarp prst="textNoShape">
                <a:avLst/>
              </a:prstTxWarp>
              <a:noAutofit/>
            </a:bodyPr>
            <a:lstStyle/>
            <a:p>
              <a:pPr marL="0" marR="0" lvl="0" indent="0" algn="ctr" defTabSz="839708" rtl="0" eaLnBrk="1" fontAlgn="base" latinLnBrk="0" hangingPunct="1">
                <a:lnSpc>
                  <a:spcPct val="90000"/>
                </a:lnSpc>
                <a:spcBef>
                  <a:spcPct val="0"/>
                </a:spcBef>
                <a:spcAft>
                  <a:spcPct val="0"/>
                </a:spcAft>
                <a:buClrTx/>
                <a:buSzTx/>
                <a:buFontTx/>
                <a:buNone/>
                <a:tabLst/>
                <a:defRPr/>
              </a:pPr>
              <a:r>
                <a:rPr kumimoji="0" lang="en-IN" sz="984" b="1" i="0" u="none" strike="noStrike" kern="0" cap="none" spc="0" normalizeH="0" baseline="0" noProof="0" dirty="0">
                  <a:ln>
                    <a:noFill/>
                  </a:ln>
                  <a:solidFill>
                    <a:srgbClr val="000000"/>
                  </a:solidFill>
                  <a:effectLst/>
                  <a:uLnTx/>
                  <a:uFillTx/>
                  <a:latin typeface="Calibri" panose="020F0502020204030204" pitchFamily="34" charset="0"/>
                  <a:ea typeface="Segoe UI" pitchFamily="34" charset="0"/>
                  <a:cs typeface="Segoe UI" pitchFamily="34" charset="0"/>
                </a:rPr>
                <a:t>SQL DB </a:t>
              </a:r>
            </a:p>
          </p:txBody>
        </p:sp>
        <p:grpSp>
          <p:nvGrpSpPr>
            <p:cNvPr id="274" name="Group 273">
              <a:extLst>
                <a:ext uri="{FF2B5EF4-FFF2-40B4-BE49-F238E27FC236}">
                  <a16:creationId xmlns:a16="http://schemas.microsoft.com/office/drawing/2014/main" id="{718A6528-A141-41AA-9621-A812CAC861D9}"/>
                </a:ext>
              </a:extLst>
            </p:cNvPr>
            <p:cNvGrpSpPr/>
            <p:nvPr/>
          </p:nvGrpSpPr>
          <p:grpSpPr>
            <a:xfrm>
              <a:off x="-2339464" y="0"/>
              <a:ext cx="1026928" cy="2348756"/>
              <a:chOff x="9830164" y="3198627"/>
              <a:chExt cx="1148681" cy="1463134"/>
            </a:xfrm>
          </p:grpSpPr>
          <p:grpSp>
            <p:nvGrpSpPr>
              <p:cNvPr id="303" name="Group 302">
                <a:extLst>
                  <a:ext uri="{FF2B5EF4-FFF2-40B4-BE49-F238E27FC236}">
                    <a16:creationId xmlns:a16="http://schemas.microsoft.com/office/drawing/2014/main" id="{03600171-F042-4280-B95D-FF20DB3178D0}"/>
                  </a:ext>
                </a:extLst>
              </p:cNvPr>
              <p:cNvGrpSpPr>
                <a:grpSpLocks noChangeAspect="1"/>
              </p:cNvGrpSpPr>
              <p:nvPr/>
            </p:nvGrpSpPr>
            <p:grpSpPr>
              <a:xfrm>
                <a:off x="9882326" y="3198627"/>
                <a:ext cx="1024606" cy="1463134"/>
                <a:chOff x="6592191" y="2051295"/>
                <a:chExt cx="2194328" cy="3133501"/>
              </a:xfrm>
            </p:grpSpPr>
            <p:sp>
              <p:nvSpPr>
                <p:cNvPr id="305" name="Can 204">
                  <a:extLst>
                    <a:ext uri="{FF2B5EF4-FFF2-40B4-BE49-F238E27FC236}">
                      <a16:creationId xmlns:a16="http://schemas.microsoft.com/office/drawing/2014/main" id="{63FCE818-E0DF-4163-91E6-2346299186A3}"/>
                    </a:ext>
                  </a:extLst>
                </p:cNvPr>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06" name="Donut 205">
                  <a:extLst>
                    <a:ext uri="{FF2B5EF4-FFF2-40B4-BE49-F238E27FC236}">
                      <a16:creationId xmlns:a16="http://schemas.microsoft.com/office/drawing/2014/main" id="{6C95FF9E-6E12-4D93-8CAC-2BB5BF04004B}"/>
                    </a:ext>
                  </a:extLst>
                </p:cNvPr>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07" name="Group 306">
                  <a:extLst>
                    <a:ext uri="{FF2B5EF4-FFF2-40B4-BE49-F238E27FC236}">
                      <a16:creationId xmlns:a16="http://schemas.microsoft.com/office/drawing/2014/main" id="{DE628CE1-3BA7-44AF-83F4-0D5775FEC97F}"/>
                    </a:ext>
                  </a:extLst>
                </p:cNvPr>
                <p:cNvGrpSpPr/>
                <p:nvPr/>
              </p:nvGrpSpPr>
              <p:grpSpPr>
                <a:xfrm>
                  <a:off x="6654556" y="2051295"/>
                  <a:ext cx="2062790" cy="690308"/>
                  <a:chOff x="3418453" y="1463971"/>
                  <a:chExt cx="2706123" cy="912428"/>
                </a:xfrm>
              </p:grpSpPr>
              <p:sp>
                <p:nvSpPr>
                  <p:cNvPr id="308" name="Donut 207">
                    <a:extLst>
                      <a:ext uri="{FF2B5EF4-FFF2-40B4-BE49-F238E27FC236}">
                        <a16:creationId xmlns:a16="http://schemas.microsoft.com/office/drawing/2014/main" id="{C4037F6A-6B30-4B9A-945E-7F27A21C42FC}"/>
                      </a:ext>
                    </a:extLst>
                  </p:cNvPr>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09" name="Freeform 208">
                    <a:extLst>
                      <a:ext uri="{FF2B5EF4-FFF2-40B4-BE49-F238E27FC236}">
                        <a16:creationId xmlns:a16="http://schemas.microsoft.com/office/drawing/2014/main" id="{848590E5-9276-4530-A998-56F12F2DF6BE}"/>
                      </a:ext>
                    </a:extLst>
                  </p:cNvPr>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304" name="TextBox 303">
                <a:extLst>
                  <a:ext uri="{FF2B5EF4-FFF2-40B4-BE49-F238E27FC236}">
                    <a16:creationId xmlns:a16="http://schemas.microsoft.com/office/drawing/2014/main" id="{4365DE21-E568-4AA0-9719-F7A3587CD2FB}"/>
                  </a:ext>
                </a:extLst>
              </p:cNvPr>
              <p:cNvSpPr txBox="1"/>
              <p:nvPr/>
            </p:nvSpPr>
            <p:spPr>
              <a:xfrm>
                <a:off x="9830164" y="3257274"/>
                <a:ext cx="1148681" cy="289880"/>
              </a:xfrm>
              <a:prstGeom prst="rect">
                <a:avLst/>
              </a:prstGeom>
              <a:noFill/>
            </p:spPr>
            <p:txBody>
              <a:bodyPr wrap="square" lIns="164729" tIns="131784" rIns="164729" bIns="131784" rtlCol="0">
                <a:spAutoFit/>
              </a:bodyPr>
              <a:lstStyle/>
              <a:p>
                <a:pPr marL="0" marR="0" lvl="0" indent="0" algn="ctr" defTabSz="839320" rtl="0" eaLnBrk="1" fontAlgn="base" latinLnBrk="0" hangingPunct="1">
                  <a:lnSpc>
                    <a:spcPct val="90000"/>
                  </a:lnSpc>
                  <a:spcBef>
                    <a:spcPct val="0"/>
                  </a:spcBef>
                  <a:spcAft>
                    <a:spcPts val="539"/>
                  </a:spcAft>
                  <a:buClrTx/>
                  <a:buSzTx/>
                  <a:buFontTx/>
                  <a:buNone/>
                  <a:tabLst/>
                  <a:defRPr/>
                </a:pPr>
                <a:r>
                  <a:rPr kumimoji="0" lang="en-US" sz="1372" b="1" i="0" u="none" strike="noStrike" kern="0" cap="none" spc="0" normalizeH="0" baseline="0" noProof="0" dirty="0">
                    <a:ln>
                      <a:noFill/>
                    </a:ln>
                    <a:solidFill>
                      <a:schemeClr val="bg1"/>
                    </a:solidFill>
                    <a:effectLst/>
                    <a:uLnTx/>
                    <a:uFillTx/>
                    <a:latin typeface="Calibri" panose="020F0502020204030204"/>
                    <a:ea typeface="MS PGothic" charset="0"/>
                    <a:cs typeface="Segoe UI" panose="020B0502040204020203" pitchFamily="34" charset="0"/>
                  </a:rPr>
                  <a:t>Compute</a:t>
                </a:r>
              </a:p>
            </p:txBody>
          </p:sp>
        </p:grpSp>
        <p:sp>
          <p:nvSpPr>
            <p:cNvPr id="275" name="Rounded Rectangle 209">
              <a:extLst>
                <a:ext uri="{FF2B5EF4-FFF2-40B4-BE49-F238E27FC236}">
                  <a16:creationId xmlns:a16="http://schemas.microsoft.com/office/drawing/2014/main" id="{7BCCB455-2421-4A32-80D7-A8B06AFD2733}"/>
                </a:ext>
              </a:extLst>
            </p:cNvPr>
            <p:cNvSpPr/>
            <p:nvPr/>
          </p:nvSpPr>
          <p:spPr bwMode="auto">
            <a:xfrm>
              <a:off x="-2210225" y="1023029"/>
              <a:ext cx="749936" cy="1162936"/>
            </a:xfrm>
            <a:prstGeom prst="roundRect">
              <a:avLst/>
            </a:prstGeom>
            <a:solidFill>
              <a:srgbClr val="AFAFAF"/>
            </a:solidFill>
            <a:ln w="3175" cap="flat" cmpd="sng" algn="ctr">
              <a:noFill/>
              <a:prstDash val="soli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br>
                <a:rPr kumimoji="0" lang="en-US" sz="980" b="1" i="0" u="none" strike="noStrike" kern="0" cap="none" spc="0" normalizeH="0" baseline="0" noProof="0" dirty="0">
                  <a:ln>
                    <a:noFill/>
                  </a:ln>
                  <a:solidFill>
                    <a:srgbClr val="302A7E"/>
                  </a:solidFill>
                  <a:effectLst/>
                  <a:uLnTx/>
                  <a:uFillTx/>
                  <a:latin typeface="Segoe UI"/>
                  <a:ea typeface="+mn-ea"/>
                  <a:cs typeface="+mn-cs"/>
                </a:rPr>
              </a:br>
              <a:r>
                <a:rPr kumimoji="0" lang="en-US" sz="980" b="1" i="0" u="none" strike="noStrike" kern="0" cap="none" spc="0" normalizeH="0" baseline="0" noProof="0" dirty="0">
                  <a:ln>
                    <a:noFill/>
                  </a:ln>
                  <a:solidFill>
                    <a:srgbClr val="302A7E"/>
                  </a:solidFill>
                  <a:effectLst/>
                  <a:uLnTx/>
                  <a:uFillTx/>
                  <a:latin typeface="Segoe UI"/>
                  <a:ea typeface="+mn-ea"/>
                  <a:cs typeface="+mn-cs"/>
                </a:rPr>
                <a:t>Dist_DB_15</a:t>
              </a:r>
            </a:p>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noFill/>
                  </a:ln>
                  <a:solidFill>
                    <a:srgbClr val="302A7E"/>
                  </a:solidFill>
                  <a:effectLst/>
                  <a:uLnTx/>
                  <a:uFillTx/>
                  <a:latin typeface="Segoe UI"/>
                  <a:ea typeface="+mn-ea"/>
                  <a:cs typeface="+mn-cs"/>
                </a:rPr>
                <a:t>Dist_DB_16</a:t>
              </a:r>
            </a:p>
            <a:p>
              <a:pPr marL="0" marR="0" lvl="0" indent="0" algn="l" defTabSz="914173" rtl="0" eaLnBrk="1" fontAlgn="base" latinLnBrk="0" hangingPunct="1">
                <a:lnSpc>
                  <a:spcPct val="100000"/>
                </a:lnSpc>
                <a:spcBef>
                  <a:spcPct val="0"/>
                </a:spcBef>
                <a:spcAft>
                  <a:spcPct val="0"/>
                </a:spcAft>
                <a:buClrTx/>
                <a:buSzTx/>
                <a:buFontTx/>
                <a:buNone/>
                <a:tabLst/>
                <a:defRPr/>
              </a:pPr>
              <a:endParaRPr kumimoji="0" lang="en-US" sz="980" b="1" i="0" u="none" strike="noStrike" kern="0" cap="none" spc="0" normalizeH="0" baseline="0" noProof="0" dirty="0">
                <a:ln>
                  <a:noFill/>
                </a:ln>
                <a:solidFill>
                  <a:srgbClr val="302A7E"/>
                </a:solidFill>
                <a:effectLst/>
                <a:uLnTx/>
                <a:uFillTx/>
                <a:latin typeface="Segoe UI"/>
                <a:ea typeface="+mn-ea"/>
                <a:cs typeface="+mn-cs"/>
              </a:endParaRPr>
            </a:p>
            <a:p>
              <a:pPr marL="0" marR="0" lvl="0" indent="0" algn="l" defTabSz="914173" rtl="0" eaLnBrk="1" fontAlgn="base" latinLnBrk="0" hangingPunct="1">
                <a:lnSpc>
                  <a:spcPct val="100000"/>
                </a:lnSpc>
                <a:spcBef>
                  <a:spcPct val="0"/>
                </a:spcBef>
                <a:spcAft>
                  <a:spcPct val="0"/>
                </a:spcAft>
                <a:buClrTx/>
                <a:buSzTx/>
                <a:buFontTx/>
                <a:buNone/>
                <a:tabLst/>
                <a:defRPr/>
              </a:pPr>
              <a:endParaRPr kumimoji="0" lang="en-US" sz="980" b="1" i="0" u="none" strike="noStrike" kern="0" cap="none" spc="0" normalizeH="0" baseline="0" noProof="0" dirty="0">
                <a:ln>
                  <a:noFill/>
                </a:ln>
                <a:solidFill>
                  <a:srgbClr val="302A7E"/>
                </a:solidFill>
                <a:effectLst/>
                <a:uLnTx/>
                <a:uFillTx/>
                <a:latin typeface="Segoe UI"/>
                <a:ea typeface="+mn-ea"/>
                <a:cs typeface="+mn-cs"/>
              </a:endParaRPr>
            </a:p>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noFill/>
                  </a:ln>
                  <a:solidFill>
                    <a:srgbClr val="302A7E"/>
                  </a:solidFill>
                  <a:effectLst/>
                  <a:uLnTx/>
                  <a:uFillTx/>
                  <a:latin typeface="Segoe UI"/>
                  <a:ea typeface="+mn-ea"/>
                  <a:cs typeface="+mn-cs"/>
                </a:rPr>
                <a:t>Dist_DB_30</a:t>
              </a:r>
            </a:p>
          </p:txBody>
        </p:sp>
        <p:sp>
          <p:nvSpPr>
            <p:cNvPr id="276" name="Rounded Rectangle 210">
              <a:extLst>
                <a:ext uri="{FF2B5EF4-FFF2-40B4-BE49-F238E27FC236}">
                  <a16:creationId xmlns:a16="http://schemas.microsoft.com/office/drawing/2014/main" id="{61CAF5D1-5050-4070-90DE-73D858722483}"/>
                </a:ext>
              </a:extLst>
            </p:cNvPr>
            <p:cNvSpPr/>
            <p:nvPr/>
          </p:nvSpPr>
          <p:spPr>
            <a:xfrm>
              <a:off x="-2175947" y="640622"/>
              <a:ext cx="685551" cy="177077"/>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857027" rtl="0" eaLnBrk="1" fontAlgn="auto" latinLnBrk="0" hangingPunct="1">
                <a:lnSpc>
                  <a:spcPct val="100000"/>
                </a:lnSpc>
                <a:spcBef>
                  <a:spcPts val="0"/>
                </a:spcBef>
                <a:spcAft>
                  <a:spcPts val="0"/>
                </a:spcAft>
                <a:buClrTx/>
                <a:buSzTx/>
                <a:buFontTx/>
                <a:buNone/>
                <a:tabLst/>
                <a:defRPr/>
              </a:pPr>
              <a:r>
                <a:rPr kumimoji="0" lang="en-US" sz="984" b="1" i="0" u="none" strike="noStrike" kern="0" cap="none" spc="0" normalizeH="0" baseline="0" noProof="0" dirty="0">
                  <a:ln>
                    <a:noFill/>
                  </a:ln>
                  <a:solidFill>
                    <a:prstClr val="white"/>
                  </a:solidFill>
                  <a:effectLst/>
                  <a:uLnTx/>
                  <a:uFillTx/>
                  <a:latin typeface="Calibri" panose="020F0502020204030204"/>
                  <a:ea typeface="+mn-ea"/>
                  <a:cs typeface="+mn-cs"/>
                </a:rPr>
                <a:t>DMS</a:t>
              </a:r>
            </a:p>
          </p:txBody>
        </p:sp>
        <p:sp>
          <p:nvSpPr>
            <p:cNvPr id="277" name="Freeform 211">
              <a:extLst>
                <a:ext uri="{FF2B5EF4-FFF2-40B4-BE49-F238E27FC236}">
                  <a16:creationId xmlns:a16="http://schemas.microsoft.com/office/drawing/2014/main" id="{437601D3-3FFB-4C9A-8713-6922895D419B}"/>
                </a:ext>
              </a:extLst>
            </p:cNvPr>
            <p:cNvSpPr/>
            <p:nvPr/>
          </p:nvSpPr>
          <p:spPr bwMode="auto">
            <a:xfrm>
              <a:off x="-2238159" y="891293"/>
              <a:ext cx="752055" cy="27230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AFAFAF"/>
            </a:solidFill>
            <a:ln w="12700" cap="flat" cmpd="sng" algn="ctr">
              <a:noFill/>
              <a:prstDash val="solid"/>
              <a:miter lim="800000"/>
              <a:headEnd type="none" w="med" len="med"/>
              <a:tailEnd type="none" w="med" len="med"/>
            </a:ln>
            <a:effectLst/>
          </p:spPr>
          <p:txBody>
            <a:bodyPr rot="0" spcFirstLastPara="0" vertOverflow="overflow" horzOverflow="overflow" vert="horz" wrap="square" lIns="164704" tIns="131764" rIns="164704" bIns="131764" numCol="1" spcCol="0" rtlCol="0" fromWordArt="0" anchor="t" anchorCtr="0" forceAA="0" compatLnSpc="1">
              <a:prstTxWarp prst="textNoShape">
                <a:avLst/>
              </a:prstTxWarp>
              <a:noAutofit/>
            </a:bodyPr>
            <a:lstStyle/>
            <a:p>
              <a:pPr marL="0" marR="0" lvl="0" indent="0" algn="ctr" defTabSz="839708" rtl="0" eaLnBrk="1" fontAlgn="base" latinLnBrk="0" hangingPunct="1">
                <a:lnSpc>
                  <a:spcPct val="90000"/>
                </a:lnSpc>
                <a:spcBef>
                  <a:spcPct val="0"/>
                </a:spcBef>
                <a:spcAft>
                  <a:spcPct val="0"/>
                </a:spcAft>
                <a:buClrTx/>
                <a:buSzTx/>
                <a:buFontTx/>
                <a:buNone/>
                <a:tabLst/>
                <a:defRPr/>
              </a:pPr>
              <a:r>
                <a:rPr kumimoji="0" lang="en-IN" sz="984" b="1" i="0" u="none" strike="noStrike" kern="0" cap="none" spc="0" normalizeH="0" baseline="0" noProof="0" dirty="0">
                  <a:ln>
                    <a:noFill/>
                  </a:ln>
                  <a:solidFill>
                    <a:srgbClr val="000000"/>
                  </a:solidFill>
                  <a:effectLst/>
                  <a:uLnTx/>
                  <a:uFillTx/>
                  <a:latin typeface="Calibri" panose="020F0502020204030204" pitchFamily="34" charset="0"/>
                  <a:ea typeface="Segoe UI" pitchFamily="34" charset="0"/>
                  <a:cs typeface="Segoe UI" pitchFamily="34" charset="0"/>
                </a:rPr>
                <a:t>SQL DB </a:t>
              </a:r>
            </a:p>
          </p:txBody>
        </p:sp>
        <p:sp>
          <p:nvSpPr>
            <p:cNvPr id="278" name="TextBox 277">
              <a:extLst>
                <a:ext uri="{FF2B5EF4-FFF2-40B4-BE49-F238E27FC236}">
                  <a16:creationId xmlns:a16="http://schemas.microsoft.com/office/drawing/2014/main" id="{A4CBF572-C6BE-46D0-9FD4-74AF0BF7EDBF}"/>
                </a:ext>
              </a:extLst>
            </p:cNvPr>
            <p:cNvSpPr txBox="1"/>
            <p:nvPr/>
          </p:nvSpPr>
          <p:spPr>
            <a:xfrm rot="5400000">
              <a:off x="-2115457" y="1432166"/>
              <a:ext cx="533400" cy="51699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solidFill>
                    <a:srgbClr val="302A7E"/>
                  </a:solidFill>
                  <a:effectLst/>
                  <a:uLnTx/>
                  <a:uFillTx/>
                  <a:latin typeface="Segoe UI"/>
                  <a:ea typeface="+mn-ea"/>
                  <a:cs typeface="+mn-cs"/>
                </a:rPr>
                <a:t>…</a:t>
              </a:r>
            </a:p>
          </p:txBody>
        </p:sp>
        <p:grpSp>
          <p:nvGrpSpPr>
            <p:cNvPr id="279" name="Group 278">
              <a:extLst>
                <a:ext uri="{FF2B5EF4-FFF2-40B4-BE49-F238E27FC236}">
                  <a16:creationId xmlns:a16="http://schemas.microsoft.com/office/drawing/2014/main" id="{D2C60B5D-E04F-4C8A-93C6-F5FA807D35A4}"/>
                </a:ext>
              </a:extLst>
            </p:cNvPr>
            <p:cNvGrpSpPr/>
            <p:nvPr/>
          </p:nvGrpSpPr>
          <p:grpSpPr>
            <a:xfrm>
              <a:off x="-1160136" y="0"/>
              <a:ext cx="1026928" cy="2348756"/>
              <a:chOff x="9830164" y="3198627"/>
              <a:chExt cx="1148681" cy="1463134"/>
            </a:xfrm>
          </p:grpSpPr>
          <p:grpSp>
            <p:nvGrpSpPr>
              <p:cNvPr id="296" name="Group 295">
                <a:extLst>
                  <a:ext uri="{FF2B5EF4-FFF2-40B4-BE49-F238E27FC236}">
                    <a16:creationId xmlns:a16="http://schemas.microsoft.com/office/drawing/2014/main" id="{42524041-41B6-4DBF-B359-B56CEEE732E9}"/>
                  </a:ext>
                </a:extLst>
              </p:cNvPr>
              <p:cNvGrpSpPr>
                <a:grpSpLocks noChangeAspect="1"/>
              </p:cNvGrpSpPr>
              <p:nvPr/>
            </p:nvGrpSpPr>
            <p:grpSpPr>
              <a:xfrm>
                <a:off x="9882326" y="3198627"/>
                <a:ext cx="1024606" cy="1463134"/>
                <a:chOff x="6592191" y="2051295"/>
                <a:chExt cx="2194328" cy="3133501"/>
              </a:xfrm>
            </p:grpSpPr>
            <p:sp>
              <p:nvSpPr>
                <p:cNvPr id="298" name="Can 216">
                  <a:extLst>
                    <a:ext uri="{FF2B5EF4-FFF2-40B4-BE49-F238E27FC236}">
                      <a16:creationId xmlns:a16="http://schemas.microsoft.com/office/drawing/2014/main" id="{41356766-4C9D-476F-8555-13635AB52573}"/>
                    </a:ext>
                  </a:extLst>
                </p:cNvPr>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99" name="Donut 217">
                  <a:extLst>
                    <a:ext uri="{FF2B5EF4-FFF2-40B4-BE49-F238E27FC236}">
                      <a16:creationId xmlns:a16="http://schemas.microsoft.com/office/drawing/2014/main" id="{3E1DEC28-E9AB-4EDB-94F9-2777E328A87F}"/>
                    </a:ext>
                  </a:extLst>
                </p:cNvPr>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00" name="Group 299">
                  <a:extLst>
                    <a:ext uri="{FF2B5EF4-FFF2-40B4-BE49-F238E27FC236}">
                      <a16:creationId xmlns:a16="http://schemas.microsoft.com/office/drawing/2014/main" id="{B52C1C84-AA3E-488E-9898-A6B2E4F2300B}"/>
                    </a:ext>
                  </a:extLst>
                </p:cNvPr>
                <p:cNvGrpSpPr/>
                <p:nvPr/>
              </p:nvGrpSpPr>
              <p:grpSpPr>
                <a:xfrm>
                  <a:off x="6654556" y="2051295"/>
                  <a:ext cx="2062790" cy="690308"/>
                  <a:chOff x="3418453" y="1463971"/>
                  <a:chExt cx="2706123" cy="912428"/>
                </a:xfrm>
              </p:grpSpPr>
              <p:sp>
                <p:nvSpPr>
                  <p:cNvPr id="301" name="Donut 240">
                    <a:extLst>
                      <a:ext uri="{FF2B5EF4-FFF2-40B4-BE49-F238E27FC236}">
                        <a16:creationId xmlns:a16="http://schemas.microsoft.com/office/drawing/2014/main" id="{54BC07B8-178D-49D5-93BC-00F34B8BE912}"/>
                      </a:ext>
                    </a:extLst>
                  </p:cNvPr>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02" name="Freeform 241">
                    <a:extLst>
                      <a:ext uri="{FF2B5EF4-FFF2-40B4-BE49-F238E27FC236}">
                        <a16:creationId xmlns:a16="http://schemas.microsoft.com/office/drawing/2014/main" id="{BC0BE707-8E16-41DB-A218-C9306FD73E80}"/>
                      </a:ext>
                    </a:extLst>
                  </p:cNvPr>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297" name="TextBox 296">
                <a:extLst>
                  <a:ext uri="{FF2B5EF4-FFF2-40B4-BE49-F238E27FC236}">
                    <a16:creationId xmlns:a16="http://schemas.microsoft.com/office/drawing/2014/main" id="{03B497DE-0D22-4DD9-AD3E-B8C51CF0D3EA}"/>
                  </a:ext>
                </a:extLst>
              </p:cNvPr>
              <p:cNvSpPr txBox="1"/>
              <p:nvPr/>
            </p:nvSpPr>
            <p:spPr>
              <a:xfrm>
                <a:off x="9830164" y="3257274"/>
                <a:ext cx="1148681" cy="289880"/>
              </a:xfrm>
              <a:prstGeom prst="rect">
                <a:avLst/>
              </a:prstGeom>
              <a:noFill/>
            </p:spPr>
            <p:txBody>
              <a:bodyPr wrap="square" lIns="164729" tIns="131784" rIns="164729" bIns="131784" rtlCol="0">
                <a:spAutoFit/>
              </a:bodyPr>
              <a:lstStyle/>
              <a:p>
                <a:pPr marL="0" marR="0" lvl="0" indent="0" algn="ctr" defTabSz="839320" rtl="0" eaLnBrk="1" fontAlgn="base" latinLnBrk="0" hangingPunct="1">
                  <a:lnSpc>
                    <a:spcPct val="90000"/>
                  </a:lnSpc>
                  <a:spcBef>
                    <a:spcPct val="0"/>
                  </a:spcBef>
                  <a:spcAft>
                    <a:spcPts val="539"/>
                  </a:spcAft>
                  <a:buClrTx/>
                  <a:buSzTx/>
                  <a:buFontTx/>
                  <a:buNone/>
                  <a:tabLst/>
                  <a:defRPr/>
                </a:pPr>
                <a:r>
                  <a:rPr kumimoji="0" lang="en-US" sz="1372" b="1" i="0" u="none" strike="noStrike" kern="0" cap="none" spc="0" normalizeH="0" baseline="0" noProof="0" dirty="0">
                    <a:ln>
                      <a:noFill/>
                    </a:ln>
                    <a:solidFill>
                      <a:schemeClr val="bg1"/>
                    </a:solidFill>
                    <a:effectLst/>
                    <a:uLnTx/>
                    <a:uFillTx/>
                    <a:latin typeface="Calibri" panose="020F0502020204030204"/>
                    <a:ea typeface="MS PGothic" charset="0"/>
                    <a:cs typeface="Segoe UI" panose="020B0502040204020203" pitchFamily="34" charset="0"/>
                  </a:rPr>
                  <a:t>Compute</a:t>
                </a:r>
              </a:p>
            </p:txBody>
          </p:sp>
        </p:grpSp>
        <p:sp>
          <p:nvSpPr>
            <p:cNvPr id="280" name="Rounded Rectangle 242">
              <a:extLst>
                <a:ext uri="{FF2B5EF4-FFF2-40B4-BE49-F238E27FC236}">
                  <a16:creationId xmlns:a16="http://schemas.microsoft.com/office/drawing/2014/main" id="{42010142-5036-46A1-A048-D646A3EFF88C}"/>
                </a:ext>
              </a:extLst>
            </p:cNvPr>
            <p:cNvSpPr/>
            <p:nvPr/>
          </p:nvSpPr>
          <p:spPr bwMode="auto">
            <a:xfrm>
              <a:off x="-1030897" y="1023029"/>
              <a:ext cx="749936" cy="1162936"/>
            </a:xfrm>
            <a:prstGeom prst="roundRect">
              <a:avLst/>
            </a:prstGeom>
            <a:solidFill>
              <a:srgbClr val="AFAFAF"/>
            </a:solidFill>
            <a:ln w="3175" cap="flat" cmpd="sng" algn="ctr">
              <a:noFill/>
              <a:prstDash val="soli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br>
                <a:rPr kumimoji="0" lang="en-US" sz="980" b="1" i="0" u="none" strike="noStrike" kern="0" cap="none" spc="0" normalizeH="0" baseline="0" noProof="0" dirty="0">
                  <a:ln>
                    <a:noFill/>
                  </a:ln>
                  <a:solidFill>
                    <a:srgbClr val="302A7E"/>
                  </a:solidFill>
                  <a:effectLst/>
                  <a:uLnTx/>
                  <a:uFillTx/>
                  <a:latin typeface="Segoe UI"/>
                  <a:ea typeface="+mn-ea"/>
                  <a:cs typeface="+mn-cs"/>
                </a:rPr>
              </a:br>
              <a:r>
                <a:rPr kumimoji="0" lang="en-US" sz="980" b="1" i="0" u="none" strike="noStrike" kern="0" cap="none" spc="0" normalizeH="0" baseline="0" noProof="0" dirty="0">
                  <a:ln>
                    <a:noFill/>
                  </a:ln>
                  <a:solidFill>
                    <a:srgbClr val="302A7E"/>
                  </a:solidFill>
                  <a:effectLst/>
                  <a:uLnTx/>
                  <a:uFillTx/>
                  <a:latin typeface="Segoe UI"/>
                  <a:ea typeface="+mn-ea"/>
                  <a:cs typeface="+mn-cs"/>
                </a:rPr>
                <a:t>Dist_DB_31</a:t>
              </a:r>
            </a:p>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noFill/>
                  </a:ln>
                  <a:solidFill>
                    <a:srgbClr val="302A7E"/>
                  </a:solidFill>
                  <a:effectLst/>
                  <a:uLnTx/>
                  <a:uFillTx/>
                  <a:latin typeface="Segoe UI"/>
                  <a:ea typeface="+mn-ea"/>
                  <a:cs typeface="+mn-cs"/>
                </a:rPr>
                <a:t>Dist_DB_32</a:t>
              </a:r>
            </a:p>
            <a:p>
              <a:pPr marL="0" marR="0" lvl="0" indent="0" algn="l" defTabSz="914173" rtl="0" eaLnBrk="1" fontAlgn="base" latinLnBrk="0" hangingPunct="1">
                <a:lnSpc>
                  <a:spcPct val="100000"/>
                </a:lnSpc>
                <a:spcBef>
                  <a:spcPct val="0"/>
                </a:spcBef>
                <a:spcAft>
                  <a:spcPct val="0"/>
                </a:spcAft>
                <a:buClrTx/>
                <a:buSzTx/>
                <a:buFontTx/>
                <a:buNone/>
                <a:tabLst/>
                <a:defRPr/>
              </a:pPr>
              <a:endParaRPr kumimoji="0" lang="en-US" sz="980" b="1" i="0" u="none" strike="noStrike" kern="0" cap="none" spc="0" normalizeH="0" baseline="0" noProof="0" dirty="0">
                <a:ln>
                  <a:noFill/>
                </a:ln>
                <a:solidFill>
                  <a:srgbClr val="302A7E"/>
                </a:solidFill>
                <a:effectLst/>
                <a:uLnTx/>
                <a:uFillTx/>
                <a:latin typeface="Segoe UI"/>
                <a:ea typeface="+mn-ea"/>
                <a:cs typeface="+mn-cs"/>
              </a:endParaRPr>
            </a:p>
            <a:p>
              <a:pPr marL="0" marR="0" lvl="0" indent="0" algn="l" defTabSz="914173" rtl="0" eaLnBrk="1" fontAlgn="base" latinLnBrk="0" hangingPunct="1">
                <a:lnSpc>
                  <a:spcPct val="100000"/>
                </a:lnSpc>
                <a:spcBef>
                  <a:spcPct val="0"/>
                </a:spcBef>
                <a:spcAft>
                  <a:spcPct val="0"/>
                </a:spcAft>
                <a:buClrTx/>
                <a:buSzTx/>
                <a:buFontTx/>
                <a:buNone/>
                <a:tabLst/>
                <a:defRPr/>
              </a:pPr>
              <a:endParaRPr kumimoji="0" lang="en-US" sz="980" b="1" i="0" u="none" strike="noStrike" kern="0" cap="none" spc="0" normalizeH="0" baseline="0" noProof="0" dirty="0">
                <a:ln>
                  <a:noFill/>
                </a:ln>
                <a:solidFill>
                  <a:srgbClr val="302A7E"/>
                </a:solidFill>
                <a:effectLst/>
                <a:uLnTx/>
                <a:uFillTx/>
                <a:latin typeface="Segoe UI"/>
                <a:ea typeface="+mn-ea"/>
                <a:cs typeface="+mn-cs"/>
              </a:endParaRPr>
            </a:p>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noFill/>
                  </a:ln>
                  <a:solidFill>
                    <a:srgbClr val="302A7E"/>
                  </a:solidFill>
                  <a:effectLst/>
                  <a:uLnTx/>
                  <a:uFillTx/>
                  <a:latin typeface="Segoe UI"/>
                  <a:ea typeface="+mn-ea"/>
                  <a:cs typeface="+mn-cs"/>
                </a:rPr>
                <a:t>Dist_DB_45</a:t>
              </a:r>
            </a:p>
          </p:txBody>
        </p:sp>
        <p:sp>
          <p:nvSpPr>
            <p:cNvPr id="281" name="Rounded Rectangle 243">
              <a:extLst>
                <a:ext uri="{FF2B5EF4-FFF2-40B4-BE49-F238E27FC236}">
                  <a16:creationId xmlns:a16="http://schemas.microsoft.com/office/drawing/2014/main" id="{50A9CC3B-C65A-459A-8182-9F89F3FF5AC5}"/>
                </a:ext>
              </a:extLst>
            </p:cNvPr>
            <p:cNvSpPr/>
            <p:nvPr/>
          </p:nvSpPr>
          <p:spPr>
            <a:xfrm>
              <a:off x="-996619" y="640622"/>
              <a:ext cx="685551" cy="177077"/>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857027" rtl="0" eaLnBrk="1" fontAlgn="auto" latinLnBrk="0" hangingPunct="1">
                <a:lnSpc>
                  <a:spcPct val="100000"/>
                </a:lnSpc>
                <a:spcBef>
                  <a:spcPts val="0"/>
                </a:spcBef>
                <a:spcAft>
                  <a:spcPts val="0"/>
                </a:spcAft>
                <a:buClrTx/>
                <a:buSzTx/>
                <a:buFontTx/>
                <a:buNone/>
                <a:tabLst/>
                <a:defRPr/>
              </a:pPr>
              <a:r>
                <a:rPr kumimoji="0" lang="en-US" sz="984" b="1" i="0" u="none" strike="noStrike" kern="0" cap="none" spc="0" normalizeH="0" baseline="0" noProof="0" dirty="0">
                  <a:ln>
                    <a:noFill/>
                  </a:ln>
                  <a:solidFill>
                    <a:prstClr val="white"/>
                  </a:solidFill>
                  <a:effectLst/>
                  <a:uLnTx/>
                  <a:uFillTx/>
                  <a:latin typeface="Calibri" panose="020F0502020204030204"/>
                  <a:ea typeface="+mn-ea"/>
                  <a:cs typeface="+mn-cs"/>
                </a:rPr>
                <a:t>DMS</a:t>
              </a:r>
            </a:p>
          </p:txBody>
        </p:sp>
        <p:sp>
          <p:nvSpPr>
            <p:cNvPr id="282" name="Freeform 244">
              <a:extLst>
                <a:ext uri="{FF2B5EF4-FFF2-40B4-BE49-F238E27FC236}">
                  <a16:creationId xmlns:a16="http://schemas.microsoft.com/office/drawing/2014/main" id="{5C00EE5C-ABB0-46D4-A8C0-4259ECAFE1D2}"/>
                </a:ext>
              </a:extLst>
            </p:cNvPr>
            <p:cNvSpPr/>
            <p:nvPr/>
          </p:nvSpPr>
          <p:spPr bwMode="auto">
            <a:xfrm>
              <a:off x="-1058831" y="891293"/>
              <a:ext cx="752055" cy="27230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AFAFAF"/>
            </a:solidFill>
            <a:ln w="12700" cap="flat" cmpd="sng" algn="ctr">
              <a:noFill/>
              <a:prstDash val="solid"/>
              <a:miter lim="800000"/>
              <a:headEnd type="none" w="med" len="med"/>
              <a:tailEnd type="none" w="med" len="med"/>
            </a:ln>
            <a:effectLst/>
          </p:spPr>
          <p:txBody>
            <a:bodyPr rot="0" spcFirstLastPara="0" vertOverflow="overflow" horzOverflow="overflow" vert="horz" wrap="square" lIns="164704" tIns="131764" rIns="164704" bIns="131764" numCol="1" spcCol="0" rtlCol="0" fromWordArt="0" anchor="t" anchorCtr="0" forceAA="0" compatLnSpc="1">
              <a:prstTxWarp prst="textNoShape">
                <a:avLst/>
              </a:prstTxWarp>
              <a:noAutofit/>
            </a:bodyPr>
            <a:lstStyle/>
            <a:p>
              <a:pPr marL="0" marR="0" lvl="0" indent="0" algn="ctr" defTabSz="839708" rtl="0" eaLnBrk="1" fontAlgn="base" latinLnBrk="0" hangingPunct="1">
                <a:lnSpc>
                  <a:spcPct val="90000"/>
                </a:lnSpc>
                <a:spcBef>
                  <a:spcPct val="0"/>
                </a:spcBef>
                <a:spcAft>
                  <a:spcPct val="0"/>
                </a:spcAft>
                <a:buClrTx/>
                <a:buSzTx/>
                <a:buFontTx/>
                <a:buNone/>
                <a:tabLst/>
                <a:defRPr/>
              </a:pPr>
              <a:r>
                <a:rPr kumimoji="0" lang="en-IN" sz="984" b="1" i="0" u="none" strike="noStrike" kern="0" cap="none" spc="0" normalizeH="0" baseline="0" noProof="0" dirty="0">
                  <a:ln>
                    <a:noFill/>
                  </a:ln>
                  <a:solidFill>
                    <a:srgbClr val="000000"/>
                  </a:solidFill>
                  <a:effectLst/>
                  <a:uLnTx/>
                  <a:uFillTx/>
                  <a:latin typeface="Calibri" panose="020F0502020204030204" pitchFamily="34" charset="0"/>
                  <a:ea typeface="Segoe UI" pitchFamily="34" charset="0"/>
                  <a:cs typeface="Segoe UI" pitchFamily="34" charset="0"/>
                </a:rPr>
                <a:t>SQL DB </a:t>
              </a:r>
            </a:p>
          </p:txBody>
        </p:sp>
        <p:sp>
          <p:nvSpPr>
            <p:cNvPr id="283" name="TextBox 282">
              <a:extLst>
                <a:ext uri="{FF2B5EF4-FFF2-40B4-BE49-F238E27FC236}">
                  <a16:creationId xmlns:a16="http://schemas.microsoft.com/office/drawing/2014/main" id="{6034B728-F15E-468F-B0F6-D62D7528E8F5}"/>
                </a:ext>
              </a:extLst>
            </p:cNvPr>
            <p:cNvSpPr txBox="1"/>
            <p:nvPr/>
          </p:nvSpPr>
          <p:spPr>
            <a:xfrm rot="5400000">
              <a:off x="-936128" y="1432166"/>
              <a:ext cx="533400" cy="51699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solidFill>
                    <a:srgbClr val="302A7E"/>
                  </a:solidFill>
                  <a:effectLst/>
                  <a:uLnTx/>
                  <a:uFillTx/>
                  <a:latin typeface="Segoe UI"/>
                  <a:ea typeface="+mn-ea"/>
                  <a:cs typeface="+mn-cs"/>
                </a:rPr>
                <a:t>…</a:t>
              </a:r>
            </a:p>
          </p:txBody>
        </p:sp>
        <p:grpSp>
          <p:nvGrpSpPr>
            <p:cNvPr id="284" name="Group 283">
              <a:extLst>
                <a:ext uri="{FF2B5EF4-FFF2-40B4-BE49-F238E27FC236}">
                  <a16:creationId xmlns:a16="http://schemas.microsoft.com/office/drawing/2014/main" id="{8C9A4C18-BCA9-44A5-AF6F-42A01C977549}"/>
                </a:ext>
              </a:extLst>
            </p:cNvPr>
            <p:cNvGrpSpPr/>
            <p:nvPr/>
          </p:nvGrpSpPr>
          <p:grpSpPr>
            <a:xfrm>
              <a:off x="22744" y="-1"/>
              <a:ext cx="1026929" cy="2348753"/>
              <a:chOff x="9830164" y="3198626"/>
              <a:chExt cx="1148681" cy="1463132"/>
            </a:xfrm>
          </p:grpSpPr>
          <p:grpSp>
            <p:nvGrpSpPr>
              <p:cNvPr id="289" name="Group 288">
                <a:extLst>
                  <a:ext uri="{FF2B5EF4-FFF2-40B4-BE49-F238E27FC236}">
                    <a16:creationId xmlns:a16="http://schemas.microsoft.com/office/drawing/2014/main" id="{ACE461C8-3F4C-421C-B4B3-5DC60EA6A8DD}"/>
                  </a:ext>
                </a:extLst>
              </p:cNvPr>
              <p:cNvGrpSpPr>
                <a:grpSpLocks noChangeAspect="1"/>
              </p:cNvGrpSpPr>
              <p:nvPr/>
            </p:nvGrpSpPr>
            <p:grpSpPr>
              <a:xfrm>
                <a:off x="9882326" y="3198626"/>
                <a:ext cx="1024606" cy="1463132"/>
                <a:chOff x="6592191" y="2051295"/>
                <a:chExt cx="2194328" cy="3133501"/>
              </a:xfrm>
            </p:grpSpPr>
            <p:sp>
              <p:nvSpPr>
                <p:cNvPr id="291" name="Can 249">
                  <a:extLst>
                    <a:ext uri="{FF2B5EF4-FFF2-40B4-BE49-F238E27FC236}">
                      <a16:creationId xmlns:a16="http://schemas.microsoft.com/office/drawing/2014/main" id="{C16D9C2F-0CBD-4F6A-BD9A-81F5593CDDDC}"/>
                    </a:ext>
                  </a:extLst>
                </p:cNvPr>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92" name="Donut 250">
                  <a:extLst>
                    <a:ext uri="{FF2B5EF4-FFF2-40B4-BE49-F238E27FC236}">
                      <a16:creationId xmlns:a16="http://schemas.microsoft.com/office/drawing/2014/main" id="{2A060E9C-0817-4496-9A71-ABD1CEE8AEB7}"/>
                    </a:ext>
                  </a:extLst>
                </p:cNvPr>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293" name="Group 292">
                  <a:extLst>
                    <a:ext uri="{FF2B5EF4-FFF2-40B4-BE49-F238E27FC236}">
                      <a16:creationId xmlns:a16="http://schemas.microsoft.com/office/drawing/2014/main" id="{2B2D3A2A-B4C2-452C-9DB4-3383B83D3375}"/>
                    </a:ext>
                  </a:extLst>
                </p:cNvPr>
                <p:cNvGrpSpPr/>
                <p:nvPr/>
              </p:nvGrpSpPr>
              <p:grpSpPr>
                <a:xfrm>
                  <a:off x="6654556" y="2051295"/>
                  <a:ext cx="2062790" cy="690308"/>
                  <a:chOff x="3418453" y="1463971"/>
                  <a:chExt cx="2706123" cy="912428"/>
                </a:xfrm>
              </p:grpSpPr>
              <p:sp>
                <p:nvSpPr>
                  <p:cNvPr id="294" name="Donut 252">
                    <a:extLst>
                      <a:ext uri="{FF2B5EF4-FFF2-40B4-BE49-F238E27FC236}">
                        <a16:creationId xmlns:a16="http://schemas.microsoft.com/office/drawing/2014/main" id="{DB6197C7-52F3-4DA4-96F4-F31733701794}"/>
                      </a:ext>
                    </a:extLst>
                  </p:cNvPr>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95" name="Freeform 253">
                    <a:extLst>
                      <a:ext uri="{FF2B5EF4-FFF2-40B4-BE49-F238E27FC236}">
                        <a16:creationId xmlns:a16="http://schemas.microsoft.com/office/drawing/2014/main" id="{B600126F-ED56-4F5F-B960-CB0A902AB147}"/>
                      </a:ext>
                    </a:extLst>
                  </p:cNvPr>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290" name="TextBox 289">
                <a:extLst>
                  <a:ext uri="{FF2B5EF4-FFF2-40B4-BE49-F238E27FC236}">
                    <a16:creationId xmlns:a16="http://schemas.microsoft.com/office/drawing/2014/main" id="{01D744D9-70AE-4884-9B7D-34E6FFFE4C68}"/>
                  </a:ext>
                </a:extLst>
              </p:cNvPr>
              <p:cNvSpPr txBox="1"/>
              <p:nvPr/>
            </p:nvSpPr>
            <p:spPr>
              <a:xfrm>
                <a:off x="9830164" y="3257274"/>
                <a:ext cx="1148681" cy="289880"/>
              </a:xfrm>
              <a:prstGeom prst="rect">
                <a:avLst/>
              </a:prstGeom>
              <a:noFill/>
            </p:spPr>
            <p:txBody>
              <a:bodyPr wrap="square" lIns="164729" tIns="131784" rIns="164729" bIns="131784" rtlCol="0">
                <a:spAutoFit/>
              </a:bodyPr>
              <a:lstStyle/>
              <a:p>
                <a:pPr marL="0" marR="0" lvl="0" indent="0" algn="ctr" defTabSz="839320" rtl="0" eaLnBrk="1" fontAlgn="base" latinLnBrk="0" hangingPunct="1">
                  <a:lnSpc>
                    <a:spcPct val="90000"/>
                  </a:lnSpc>
                  <a:spcBef>
                    <a:spcPct val="0"/>
                  </a:spcBef>
                  <a:spcAft>
                    <a:spcPts val="539"/>
                  </a:spcAft>
                  <a:buClrTx/>
                  <a:buSzTx/>
                  <a:buFontTx/>
                  <a:buNone/>
                  <a:tabLst/>
                  <a:defRPr/>
                </a:pPr>
                <a:r>
                  <a:rPr kumimoji="0" lang="en-US" sz="1372" b="1" i="0" u="none" strike="noStrike" kern="0" cap="none" spc="0" normalizeH="0" baseline="0" noProof="0" dirty="0">
                    <a:ln>
                      <a:noFill/>
                    </a:ln>
                    <a:solidFill>
                      <a:schemeClr val="bg1"/>
                    </a:solidFill>
                    <a:effectLst/>
                    <a:uLnTx/>
                    <a:uFillTx/>
                    <a:latin typeface="Calibri" panose="020F0502020204030204"/>
                    <a:ea typeface="MS PGothic" charset="0"/>
                    <a:cs typeface="Segoe UI" panose="020B0502040204020203" pitchFamily="34" charset="0"/>
                  </a:rPr>
                  <a:t>Compute</a:t>
                </a:r>
              </a:p>
            </p:txBody>
          </p:sp>
        </p:grpSp>
        <p:sp>
          <p:nvSpPr>
            <p:cNvPr id="285" name="Rounded Rectangle 254">
              <a:extLst>
                <a:ext uri="{FF2B5EF4-FFF2-40B4-BE49-F238E27FC236}">
                  <a16:creationId xmlns:a16="http://schemas.microsoft.com/office/drawing/2014/main" id="{64857EE9-B01B-42C1-B1E1-80D53F312120}"/>
                </a:ext>
              </a:extLst>
            </p:cNvPr>
            <p:cNvSpPr/>
            <p:nvPr/>
          </p:nvSpPr>
          <p:spPr bwMode="auto">
            <a:xfrm>
              <a:off x="151975" y="1023029"/>
              <a:ext cx="749936" cy="1162936"/>
            </a:xfrm>
            <a:prstGeom prst="roundRect">
              <a:avLst/>
            </a:prstGeom>
            <a:solidFill>
              <a:srgbClr val="AFAFAF"/>
            </a:solidFill>
            <a:ln w="3175" cap="flat" cmpd="sng" algn="ctr">
              <a:noFill/>
              <a:prstDash val="soli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br>
                <a:rPr kumimoji="0" lang="en-US" sz="980" b="1" i="0" u="none" strike="noStrike" kern="0" cap="none" spc="0" normalizeH="0" baseline="0" noProof="0" dirty="0">
                  <a:ln>
                    <a:noFill/>
                  </a:ln>
                  <a:solidFill>
                    <a:srgbClr val="302A7E"/>
                  </a:solidFill>
                  <a:effectLst/>
                  <a:uLnTx/>
                  <a:uFillTx/>
                  <a:latin typeface="Segoe UI"/>
                  <a:ea typeface="+mn-ea"/>
                  <a:cs typeface="+mn-cs"/>
                </a:rPr>
              </a:br>
              <a:r>
                <a:rPr kumimoji="0" lang="en-US" sz="980" b="1" i="0" u="none" strike="noStrike" kern="0" cap="none" spc="0" normalizeH="0" baseline="0" noProof="0" dirty="0">
                  <a:ln>
                    <a:noFill/>
                  </a:ln>
                  <a:solidFill>
                    <a:srgbClr val="302A7E"/>
                  </a:solidFill>
                  <a:effectLst/>
                  <a:uLnTx/>
                  <a:uFillTx/>
                  <a:latin typeface="Segoe UI"/>
                  <a:ea typeface="+mn-ea"/>
                  <a:cs typeface="+mn-cs"/>
                </a:rPr>
                <a:t>Dist_DB_46</a:t>
              </a:r>
            </a:p>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noFill/>
                  </a:ln>
                  <a:solidFill>
                    <a:srgbClr val="302A7E"/>
                  </a:solidFill>
                  <a:effectLst/>
                  <a:uLnTx/>
                  <a:uFillTx/>
                  <a:latin typeface="Segoe UI"/>
                  <a:ea typeface="+mn-ea"/>
                  <a:cs typeface="+mn-cs"/>
                </a:rPr>
                <a:t>Dist_DB_47</a:t>
              </a:r>
            </a:p>
            <a:p>
              <a:pPr marL="0" marR="0" lvl="0" indent="0" algn="l" defTabSz="914173" rtl="0" eaLnBrk="1" fontAlgn="base" latinLnBrk="0" hangingPunct="1">
                <a:lnSpc>
                  <a:spcPct val="100000"/>
                </a:lnSpc>
                <a:spcBef>
                  <a:spcPct val="0"/>
                </a:spcBef>
                <a:spcAft>
                  <a:spcPct val="0"/>
                </a:spcAft>
                <a:buClrTx/>
                <a:buSzTx/>
                <a:buFontTx/>
                <a:buNone/>
                <a:tabLst/>
                <a:defRPr/>
              </a:pPr>
              <a:endParaRPr kumimoji="0" lang="en-US" sz="980" b="1" i="0" u="none" strike="noStrike" kern="0" cap="none" spc="0" normalizeH="0" baseline="0" noProof="0" dirty="0">
                <a:ln>
                  <a:noFill/>
                </a:ln>
                <a:solidFill>
                  <a:srgbClr val="302A7E"/>
                </a:solidFill>
                <a:effectLst/>
                <a:uLnTx/>
                <a:uFillTx/>
                <a:latin typeface="Segoe UI"/>
                <a:ea typeface="+mn-ea"/>
                <a:cs typeface="+mn-cs"/>
              </a:endParaRPr>
            </a:p>
            <a:p>
              <a:pPr marL="0" marR="0" lvl="0" indent="0" algn="l" defTabSz="914173" rtl="0" eaLnBrk="1" fontAlgn="base" latinLnBrk="0" hangingPunct="1">
                <a:lnSpc>
                  <a:spcPct val="100000"/>
                </a:lnSpc>
                <a:spcBef>
                  <a:spcPct val="0"/>
                </a:spcBef>
                <a:spcAft>
                  <a:spcPct val="0"/>
                </a:spcAft>
                <a:buClrTx/>
                <a:buSzTx/>
                <a:buFontTx/>
                <a:buNone/>
                <a:tabLst/>
                <a:defRPr/>
              </a:pPr>
              <a:endParaRPr kumimoji="0" lang="en-US" sz="980" b="1" i="0" u="none" strike="noStrike" kern="0" cap="none" spc="0" normalizeH="0" baseline="0" noProof="0" dirty="0">
                <a:ln>
                  <a:noFill/>
                </a:ln>
                <a:solidFill>
                  <a:srgbClr val="302A7E"/>
                </a:solidFill>
                <a:effectLst/>
                <a:uLnTx/>
                <a:uFillTx/>
                <a:latin typeface="Segoe UI"/>
                <a:ea typeface="+mn-ea"/>
                <a:cs typeface="+mn-cs"/>
              </a:endParaRPr>
            </a:p>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dirty="0">
                  <a:ln>
                    <a:noFill/>
                  </a:ln>
                  <a:solidFill>
                    <a:srgbClr val="302A7E"/>
                  </a:solidFill>
                  <a:effectLst/>
                  <a:uLnTx/>
                  <a:uFillTx/>
                  <a:latin typeface="Segoe UI"/>
                  <a:ea typeface="+mn-ea"/>
                  <a:cs typeface="+mn-cs"/>
                </a:rPr>
                <a:t>Dist_DB_60</a:t>
              </a:r>
            </a:p>
          </p:txBody>
        </p:sp>
        <p:sp>
          <p:nvSpPr>
            <p:cNvPr id="286" name="Rounded Rectangle 255">
              <a:extLst>
                <a:ext uri="{FF2B5EF4-FFF2-40B4-BE49-F238E27FC236}">
                  <a16:creationId xmlns:a16="http://schemas.microsoft.com/office/drawing/2014/main" id="{65E2049A-003E-47AE-9C76-39234D3066B2}"/>
                </a:ext>
              </a:extLst>
            </p:cNvPr>
            <p:cNvSpPr/>
            <p:nvPr/>
          </p:nvSpPr>
          <p:spPr>
            <a:xfrm>
              <a:off x="186253" y="640622"/>
              <a:ext cx="685551" cy="177077"/>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857027" rtl="0" eaLnBrk="1" fontAlgn="auto" latinLnBrk="0" hangingPunct="1">
                <a:lnSpc>
                  <a:spcPct val="100000"/>
                </a:lnSpc>
                <a:spcBef>
                  <a:spcPts val="0"/>
                </a:spcBef>
                <a:spcAft>
                  <a:spcPts val="0"/>
                </a:spcAft>
                <a:buClrTx/>
                <a:buSzTx/>
                <a:buFontTx/>
                <a:buNone/>
                <a:tabLst/>
                <a:defRPr/>
              </a:pPr>
              <a:r>
                <a:rPr kumimoji="0" lang="en-US" sz="984" b="1" i="0" u="none" strike="noStrike" kern="0" cap="none" spc="0" normalizeH="0" baseline="0" noProof="0" dirty="0">
                  <a:ln>
                    <a:noFill/>
                  </a:ln>
                  <a:solidFill>
                    <a:prstClr val="white"/>
                  </a:solidFill>
                  <a:effectLst/>
                  <a:uLnTx/>
                  <a:uFillTx/>
                  <a:latin typeface="Calibri" panose="020F0502020204030204"/>
                  <a:ea typeface="+mn-ea"/>
                  <a:cs typeface="+mn-cs"/>
                </a:rPr>
                <a:t>DMS</a:t>
              </a:r>
            </a:p>
          </p:txBody>
        </p:sp>
        <p:sp>
          <p:nvSpPr>
            <p:cNvPr id="287" name="Freeform 256">
              <a:extLst>
                <a:ext uri="{FF2B5EF4-FFF2-40B4-BE49-F238E27FC236}">
                  <a16:creationId xmlns:a16="http://schemas.microsoft.com/office/drawing/2014/main" id="{9F10A84C-E5E9-402B-BF8C-2E3C2BFC2372}"/>
                </a:ext>
              </a:extLst>
            </p:cNvPr>
            <p:cNvSpPr/>
            <p:nvPr/>
          </p:nvSpPr>
          <p:spPr bwMode="auto">
            <a:xfrm>
              <a:off x="124041" y="891293"/>
              <a:ext cx="752055" cy="27230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AFAFAF"/>
            </a:solidFill>
            <a:ln w="12700" cap="flat" cmpd="sng" algn="ctr">
              <a:noFill/>
              <a:prstDash val="solid"/>
              <a:miter lim="800000"/>
              <a:headEnd type="none" w="med" len="med"/>
              <a:tailEnd type="none" w="med" len="med"/>
            </a:ln>
            <a:effectLst/>
          </p:spPr>
          <p:txBody>
            <a:bodyPr rot="0" spcFirstLastPara="0" vertOverflow="overflow" horzOverflow="overflow" vert="horz" wrap="square" lIns="164704" tIns="131764" rIns="164704" bIns="131764" numCol="1" spcCol="0" rtlCol="0" fromWordArt="0" anchor="t" anchorCtr="0" forceAA="0" compatLnSpc="1">
              <a:prstTxWarp prst="textNoShape">
                <a:avLst/>
              </a:prstTxWarp>
              <a:noAutofit/>
            </a:bodyPr>
            <a:lstStyle/>
            <a:p>
              <a:pPr marL="0" marR="0" lvl="0" indent="0" algn="ctr" defTabSz="839708" rtl="0" eaLnBrk="1" fontAlgn="base" latinLnBrk="0" hangingPunct="1">
                <a:lnSpc>
                  <a:spcPct val="90000"/>
                </a:lnSpc>
                <a:spcBef>
                  <a:spcPct val="0"/>
                </a:spcBef>
                <a:spcAft>
                  <a:spcPct val="0"/>
                </a:spcAft>
                <a:buClrTx/>
                <a:buSzTx/>
                <a:buFontTx/>
                <a:buNone/>
                <a:tabLst/>
                <a:defRPr/>
              </a:pPr>
              <a:r>
                <a:rPr kumimoji="0" lang="en-IN" sz="984" b="1" i="0" u="none" strike="noStrike" kern="0" cap="none" spc="0" normalizeH="0" baseline="0" noProof="0" dirty="0">
                  <a:ln>
                    <a:noFill/>
                  </a:ln>
                  <a:solidFill>
                    <a:srgbClr val="000000"/>
                  </a:solidFill>
                  <a:effectLst/>
                  <a:uLnTx/>
                  <a:uFillTx/>
                  <a:latin typeface="Calibri" panose="020F0502020204030204" pitchFamily="34" charset="0"/>
                  <a:ea typeface="Segoe UI" pitchFamily="34" charset="0"/>
                  <a:cs typeface="Segoe UI" pitchFamily="34" charset="0"/>
                </a:rPr>
                <a:t>SQL DB </a:t>
              </a:r>
            </a:p>
          </p:txBody>
        </p:sp>
        <p:sp>
          <p:nvSpPr>
            <p:cNvPr id="288" name="TextBox 287">
              <a:extLst>
                <a:ext uri="{FF2B5EF4-FFF2-40B4-BE49-F238E27FC236}">
                  <a16:creationId xmlns:a16="http://schemas.microsoft.com/office/drawing/2014/main" id="{F22C7185-DFC3-4D33-A560-EBCA470135E2}"/>
                </a:ext>
              </a:extLst>
            </p:cNvPr>
            <p:cNvSpPr txBox="1"/>
            <p:nvPr/>
          </p:nvSpPr>
          <p:spPr>
            <a:xfrm rot="5400000">
              <a:off x="246744" y="1432166"/>
              <a:ext cx="533400" cy="51699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solidFill>
                    <a:srgbClr val="302A7E"/>
                  </a:solidFill>
                  <a:effectLst/>
                  <a:uLnTx/>
                  <a:uFillTx/>
                  <a:latin typeface="Segoe UI"/>
                  <a:ea typeface="+mn-ea"/>
                  <a:cs typeface="+mn-cs"/>
                </a:rPr>
                <a:t>…</a:t>
              </a:r>
            </a:p>
          </p:txBody>
        </p:sp>
      </p:grpSp>
      <p:sp>
        <p:nvSpPr>
          <p:cNvPr id="264" name="Can 11">
            <a:extLst>
              <a:ext uri="{FF2B5EF4-FFF2-40B4-BE49-F238E27FC236}">
                <a16:creationId xmlns:a16="http://schemas.microsoft.com/office/drawing/2014/main" id="{DF17025B-930A-437F-A15B-AFCD81EEABBD}"/>
              </a:ext>
            </a:extLst>
          </p:cNvPr>
          <p:cNvSpPr/>
          <p:nvPr/>
        </p:nvSpPr>
        <p:spPr>
          <a:xfrm>
            <a:off x="8584365" y="258586"/>
            <a:ext cx="3074694" cy="3632387"/>
          </a:xfrm>
          <a:prstGeom prst="can">
            <a:avLst>
              <a:gd name="adj" fmla="val 46919"/>
            </a:avLst>
          </a:prstGeom>
          <a:solidFill>
            <a:srgbClr val="CDCCCB"/>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65" name="Donut 14">
            <a:extLst>
              <a:ext uri="{FF2B5EF4-FFF2-40B4-BE49-F238E27FC236}">
                <a16:creationId xmlns:a16="http://schemas.microsoft.com/office/drawing/2014/main" id="{EC036824-ED09-445F-B019-79DC1D434CEE}"/>
              </a:ext>
            </a:extLst>
          </p:cNvPr>
          <p:cNvSpPr/>
          <p:nvPr/>
        </p:nvSpPr>
        <p:spPr>
          <a:xfrm>
            <a:off x="8966624" y="508297"/>
            <a:ext cx="2165635" cy="827266"/>
          </a:xfrm>
          <a:prstGeom prst="donut">
            <a:avLst>
              <a:gd name="adj" fmla="val 50000"/>
            </a:avLst>
          </a:prstGeom>
          <a:solidFill>
            <a:schemeClr val="accent1"/>
          </a:solidFill>
          <a:ln w="12700" cap="flat" cmpd="sng" algn="ctr">
            <a:noFill/>
            <a:prstDash val="solid"/>
            <a:miter lim="800000"/>
          </a:ln>
          <a:effectLst/>
        </p:spPr>
        <p:txBody>
          <a:bodyPr rtlCol="0" anchor="ctr"/>
          <a:lstStyle/>
          <a:p>
            <a:pPr marL="0" marR="0" lvl="0" indent="0" algn="ctr" defTabSz="856995" rtl="0" eaLnBrk="1" fontAlgn="auto" latinLnBrk="0" hangingPunct="1">
              <a:lnSpc>
                <a:spcPct val="100000"/>
              </a:lnSpc>
              <a:spcBef>
                <a:spcPts val="0"/>
              </a:spcBef>
              <a:spcAft>
                <a:spcPts val="0"/>
              </a:spcAft>
              <a:buClrTx/>
              <a:buSzTx/>
              <a:buFontTx/>
              <a:buNone/>
              <a:tabLst/>
              <a:defRPr/>
            </a:pPr>
            <a:endParaRPr kumimoji="0" lang="en-IN" sz="1655"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61" name="Rounded Rectangle 42">
            <a:extLst>
              <a:ext uri="{FF2B5EF4-FFF2-40B4-BE49-F238E27FC236}">
                <a16:creationId xmlns:a16="http://schemas.microsoft.com/office/drawing/2014/main" id="{59284142-2337-4E36-844C-ABA2749CBF81}"/>
              </a:ext>
            </a:extLst>
          </p:cNvPr>
          <p:cNvSpPr/>
          <p:nvPr/>
        </p:nvSpPr>
        <p:spPr>
          <a:xfrm>
            <a:off x="8835004" y="1836773"/>
            <a:ext cx="2548297" cy="745283"/>
          </a:xfrm>
          <a:prstGeom prst="roundRect">
            <a:avLst/>
          </a:prstGeom>
          <a:solidFill>
            <a:schemeClr val="accent1"/>
          </a:solidFill>
          <a:ln w="12700" cap="flat" cmpd="sng" algn="ctr">
            <a:noFill/>
            <a:prstDash val="solid"/>
            <a:miter lim="800000"/>
          </a:ln>
          <a:effectLst/>
        </p:spPr>
        <p:txBody>
          <a:bodyPr rtlCol="0" anchor="ctr"/>
          <a:lstStyle/>
          <a:p>
            <a:pPr marL="0" marR="0" lvl="0" indent="0" algn="l" defTabSz="857027"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prstClr val="white"/>
                </a:solidFill>
                <a:effectLst/>
                <a:uLnTx/>
                <a:uFillTx/>
                <a:latin typeface="Calibri" panose="020F0502020204030204"/>
                <a:ea typeface="+mn-ea"/>
                <a:cs typeface="+mn-cs"/>
              </a:rPr>
              <a:t>     Engine </a:t>
            </a:r>
          </a:p>
        </p:txBody>
      </p:sp>
      <p:sp>
        <p:nvSpPr>
          <p:cNvPr id="262" name="Rounded Rectangle 44">
            <a:extLst>
              <a:ext uri="{FF2B5EF4-FFF2-40B4-BE49-F238E27FC236}">
                <a16:creationId xmlns:a16="http://schemas.microsoft.com/office/drawing/2014/main" id="{06DD069A-DC7A-476F-9A2D-012211FDD489}"/>
              </a:ext>
            </a:extLst>
          </p:cNvPr>
          <p:cNvSpPr/>
          <p:nvPr/>
        </p:nvSpPr>
        <p:spPr>
          <a:xfrm>
            <a:off x="10120636" y="3002390"/>
            <a:ext cx="737327" cy="416445"/>
          </a:xfrm>
          <a:prstGeom prst="roundRect">
            <a:avLst/>
          </a:prstGeom>
          <a:solidFill>
            <a:srgbClr val="7030A0"/>
          </a:solidFill>
          <a:ln w="12700" cap="flat" cmpd="sng" algn="ctr">
            <a:noFill/>
            <a:prstDash val="solid"/>
            <a:miter lim="800000"/>
          </a:ln>
          <a:effectLst/>
        </p:spPr>
        <p:txBody>
          <a:bodyPr rtlCol="0" anchor="ctr"/>
          <a:lstStyle/>
          <a:p>
            <a:pPr marL="0" marR="0" lvl="0" indent="0" algn="ctr" defTabSz="857027" rtl="0" eaLnBrk="1" fontAlgn="auto" latinLnBrk="0" hangingPunct="1">
              <a:lnSpc>
                <a:spcPct val="100000"/>
              </a:lnSpc>
              <a:spcBef>
                <a:spcPts val="0"/>
              </a:spcBef>
              <a:spcAft>
                <a:spcPts val="0"/>
              </a:spcAft>
              <a:buClrTx/>
              <a:buSzTx/>
              <a:buFontTx/>
              <a:buNone/>
              <a:tabLst/>
              <a:defRPr/>
            </a:pPr>
            <a:r>
              <a:rPr kumimoji="0" lang="en-US" sz="984" b="1" i="0" u="none" strike="noStrike" kern="0" cap="none" spc="0" normalizeH="0" baseline="0" noProof="0" dirty="0">
                <a:ln>
                  <a:noFill/>
                </a:ln>
                <a:solidFill>
                  <a:prstClr val="white"/>
                </a:solidFill>
                <a:effectLst/>
                <a:uLnTx/>
                <a:uFillTx/>
                <a:latin typeface="Calibri" panose="020F0502020204030204"/>
                <a:ea typeface="+mn-ea"/>
                <a:cs typeface="+mn-cs"/>
              </a:rPr>
              <a:t>DMS</a:t>
            </a:r>
          </a:p>
        </p:txBody>
      </p:sp>
      <p:sp>
        <p:nvSpPr>
          <p:cNvPr id="263" name="Freeform 45">
            <a:extLst>
              <a:ext uri="{FF2B5EF4-FFF2-40B4-BE49-F238E27FC236}">
                <a16:creationId xmlns:a16="http://schemas.microsoft.com/office/drawing/2014/main" id="{2B4D4032-3124-4D3A-B0FD-730967BDF783}"/>
              </a:ext>
            </a:extLst>
          </p:cNvPr>
          <p:cNvSpPr/>
          <p:nvPr/>
        </p:nvSpPr>
        <p:spPr bwMode="auto">
          <a:xfrm>
            <a:off x="8902749" y="3064622"/>
            <a:ext cx="991173" cy="3675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AFAFAF"/>
          </a:solidFill>
          <a:ln w="12700" cap="flat" cmpd="sng" algn="ctr">
            <a:noFill/>
            <a:prstDash val="solid"/>
            <a:miter lim="800000"/>
            <a:headEnd type="none" w="med" len="med"/>
            <a:tailEnd type="none" w="med" len="med"/>
          </a:ln>
          <a:effectLst/>
        </p:spPr>
        <p:txBody>
          <a:bodyPr rot="0" spcFirstLastPara="0" vertOverflow="overflow" horzOverflow="overflow" vert="horz" wrap="square" lIns="164704" tIns="131764" rIns="164704" bIns="131764" numCol="1" spcCol="0" rtlCol="0" fromWordArt="0" anchor="t" anchorCtr="0" forceAA="0" compatLnSpc="1">
            <a:prstTxWarp prst="textNoShape">
              <a:avLst/>
            </a:prstTxWarp>
            <a:noAutofit/>
          </a:bodyPr>
          <a:lstStyle/>
          <a:p>
            <a:pPr marL="0" marR="0" lvl="0" indent="0" algn="ctr" defTabSz="839708" rtl="0" eaLnBrk="1" fontAlgn="base" latinLnBrk="0" hangingPunct="1">
              <a:lnSpc>
                <a:spcPct val="90000"/>
              </a:lnSpc>
              <a:spcBef>
                <a:spcPct val="0"/>
              </a:spcBef>
              <a:spcAft>
                <a:spcPct val="0"/>
              </a:spcAft>
              <a:buClrTx/>
              <a:buSzTx/>
              <a:buFontTx/>
              <a:buNone/>
              <a:tabLst/>
              <a:defRPr/>
            </a:pPr>
            <a:r>
              <a:rPr kumimoji="0" lang="en-IN" sz="984" b="1" i="0" u="none" strike="noStrike" kern="0" cap="none" spc="0" normalizeH="0" baseline="0" noProof="0" dirty="0">
                <a:ln>
                  <a:noFill/>
                </a:ln>
                <a:solidFill>
                  <a:srgbClr val="000000"/>
                </a:solidFill>
                <a:effectLst/>
                <a:uLnTx/>
                <a:uFillTx/>
                <a:latin typeface="Segoe UI Light"/>
                <a:ea typeface="Segoe UI" pitchFamily="34" charset="0"/>
                <a:cs typeface="Segoe UI" pitchFamily="34" charset="0"/>
              </a:rPr>
              <a:t>Shell DB</a:t>
            </a:r>
          </a:p>
        </p:txBody>
      </p:sp>
      <p:grpSp>
        <p:nvGrpSpPr>
          <p:cNvPr id="317" name="Group 316">
            <a:extLst>
              <a:ext uri="{FF2B5EF4-FFF2-40B4-BE49-F238E27FC236}">
                <a16:creationId xmlns:a16="http://schemas.microsoft.com/office/drawing/2014/main" id="{9EEE9892-4260-426F-9EB6-7C36C9F7D280}"/>
              </a:ext>
            </a:extLst>
          </p:cNvPr>
          <p:cNvGrpSpPr/>
          <p:nvPr/>
        </p:nvGrpSpPr>
        <p:grpSpPr>
          <a:xfrm>
            <a:off x="7203506" y="1124893"/>
            <a:ext cx="1308183" cy="664473"/>
            <a:chOff x="6834941" y="883679"/>
            <a:chExt cx="1334414" cy="677798"/>
          </a:xfrm>
        </p:grpSpPr>
        <p:sp>
          <p:nvSpPr>
            <p:cNvPr id="318" name="Right Arrow 6">
              <a:extLst>
                <a:ext uri="{FF2B5EF4-FFF2-40B4-BE49-F238E27FC236}">
                  <a16:creationId xmlns:a16="http://schemas.microsoft.com/office/drawing/2014/main" id="{59A37166-3A27-4C37-AF24-68C1B3B84BEF}"/>
                </a:ext>
              </a:extLst>
            </p:cNvPr>
            <p:cNvSpPr/>
            <p:nvPr/>
          </p:nvSpPr>
          <p:spPr>
            <a:xfrm>
              <a:off x="6834941" y="1238369"/>
              <a:ext cx="1334414" cy="323108"/>
            </a:xfrm>
            <a:prstGeom prst="rightArrow">
              <a:avLst>
                <a:gd name="adj1" fmla="val 100000"/>
                <a:gd name="adj2" fmla="val 50000"/>
              </a:avLst>
            </a:prstGeom>
            <a:solidFill>
              <a:srgbClr val="F0493E"/>
            </a:solidFill>
            <a:ln w="12700" cap="flat" cmpd="sng" algn="ctr">
              <a:noFill/>
              <a:prstDash val="solid"/>
              <a:miter lim="800000"/>
            </a:ln>
            <a:effectLst/>
          </p:spPr>
          <p:txBody>
            <a:bodyPr rtlCol="0" anchor="ctr"/>
            <a:lstStyle/>
            <a:p>
              <a:pPr marL="0" marR="0" lvl="0" indent="0" algn="ctr" defTabSz="857027" rtl="0" eaLnBrk="1" fontAlgn="auto" latinLnBrk="0" hangingPunct="1">
                <a:lnSpc>
                  <a:spcPct val="100000"/>
                </a:lnSpc>
                <a:spcBef>
                  <a:spcPts val="0"/>
                </a:spcBef>
                <a:spcAft>
                  <a:spcPts val="0"/>
                </a:spcAft>
                <a:buClrTx/>
                <a:buSzTx/>
                <a:buFontTx/>
                <a:buNone/>
                <a:tabLst/>
                <a:defRPr/>
              </a:pPr>
              <a:endParaRPr kumimoji="0" lang="en-US" sz="1687"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9" name="Rectangle: Rounded Corners 318">
              <a:extLst>
                <a:ext uri="{FF2B5EF4-FFF2-40B4-BE49-F238E27FC236}">
                  <a16:creationId xmlns:a16="http://schemas.microsoft.com/office/drawing/2014/main" id="{0C30E7F1-5082-4FAF-A49D-13FF5C1A2883}"/>
                </a:ext>
              </a:extLst>
            </p:cNvPr>
            <p:cNvSpPr/>
            <p:nvPr/>
          </p:nvSpPr>
          <p:spPr bwMode="auto">
            <a:xfrm>
              <a:off x="7367790" y="883679"/>
              <a:ext cx="228600" cy="281096"/>
            </a:xfrm>
            <a:prstGeom prst="roundRect">
              <a:avLst/>
            </a:prstGeom>
            <a:solidFill>
              <a:srgbClr val="F0493E"/>
            </a:solidFill>
            <a:ln w="2540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1</a:t>
              </a:r>
            </a:p>
          </p:txBody>
        </p:sp>
      </p:grpSp>
      <p:grpSp>
        <p:nvGrpSpPr>
          <p:cNvPr id="320" name="Group 319">
            <a:extLst>
              <a:ext uri="{FF2B5EF4-FFF2-40B4-BE49-F238E27FC236}">
                <a16:creationId xmlns:a16="http://schemas.microsoft.com/office/drawing/2014/main" id="{DFF6CAF6-96D9-4FBE-8170-BEF848134F61}"/>
              </a:ext>
            </a:extLst>
          </p:cNvPr>
          <p:cNvGrpSpPr/>
          <p:nvPr/>
        </p:nvGrpSpPr>
        <p:grpSpPr>
          <a:xfrm>
            <a:off x="8915064" y="2627302"/>
            <a:ext cx="473827" cy="504517"/>
            <a:chOff x="8580820" y="2416215"/>
            <a:chExt cx="483328" cy="514634"/>
          </a:xfrm>
        </p:grpSpPr>
        <p:sp>
          <p:nvSpPr>
            <p:cNvPr id="321" name="Arrow: Down 320">
              <a:extLst>
                <a:ext uri="{FF2B5EF4-FFF2-40B4-BE49-F238E27FC236}">
                  <a16:creationId xmlns:a16="http://schemas.microsoft.com/office/drawing/2014/main" id="{63C58224-11F0-4A91-8FC8-66371A75EAA8}"/>
                </a:ext>
              </a:extLst>
            </p:cNvPr>
            <p:cNvSpPr/>
            <p:nvPr/>
          </p:nvSpPr>
          <p:spPr bwMode="auto">
            <a:xfrm>
              <a:off x="8835548" y="2416215"/>
              <a:ext cx="228600" cy="404704"/>
            </a:xfrm>
            <a:prstGeom prst="downArrow">
              <a:avLst/>
            </a:prstGeom>
            <a:solidFill>
              <a:srgbClr val="B8232F"/>
            </a:solidFill>
            <a:ln w="2540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2" name="Rectangle: Rounded Corners 321">
              <a:extLst>
                <a:ext uri="{FF2B5EF4-FFF2-40B4-BE49-F238E27FC236}">
                  <a16:creationId xmlns:a16="http://schemas.microsoft.com/office/drawing/2014/main" id="{D81F2F97-520A-4459-93F8-C64220B29793}"/>
                </a:ext>
              </a:extLst>
            </p:cNvPr>
            <p:cNvSpPr/>
            <p:nvPr/>
          </p:nvSpPr>
          <p:spPr bwMode="auto">
            <a:xfrm>
              <a:off x="8580820" y="2649753"/>
              <a:ext cx="228600" cy="281096"/>
            </a:xfrm>
            <a:prstGeom prst="roundRect">
              <a:avLst/>
            </a:prstGeom>
            <a:solidFill>
              <a:srgbClr val="B8232F"/>
            </a:solidFill>
            <a:ln w="2540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2</a:t>
              </a:r>
            </a:p>
          </p:txBody>
        </p:sp>
      </p:grpSp>
      <p:grpSp>
        <p:nvGrpSpPr>
          <p:cNvPr id="323" name="Group 322">
            <a:extLst>
              <a:ext uri="{FF2B5EF4-FFF2-40B4-BE49-F238E27FC236}">
                <a16:creationId xmlns:a16="http://schemas.microsoft.com/office/drawing/2014/main" id="{9DC40ECB-7D34-4972-A046-95CA6E30B4CD}"/>
              </a:ext>
            </a:extLst>
          </p:cNvPr>
          <p:cNvGrpSpPr/>
          <p:nvPr/>
        </p:nvGrpSpPr>
        <p:grpSpPr>
          <a:xfrm>
            <a:off x="9437941" y="2611475"/>
            <a:ext cx="502972" cy="396748"/>
            <a:chOff x="9114181" y="2400071"/>
            <a:chExt cx="513058" cy="404704"/>
          </a:xfrm>
        </p:grpSpPr>
        <p:sp>
          <p:nvSpPr>
            <p:cNvPr id="324" name="Arrow: Down 323">
              <a:extLst>
                <a:ext uri="{FF2B5EF4-FFF2-40B4-BE49-F238E27FC236}">
                  <a16:creationId xmlns:a16="http://schemas.microsoft.com/office/drawing/2014/main" id="{57C09581-B722-45D5-8282-64A117FB8379}"/>
                </a:ext>
              </a:extLst>
            </p:cNvPr>
            <p:cNvSpPr/>
            <p:nvPr/>
          </p:nvSpPr>
          <p:spPr bwMode="auto">
            <a:xfrm rot="10800000">
              <a:off x="9114181" y="2400071"/>
              <a:ext cx="228600" cy="404704"/>
            </a:xfrm>
            <a:prstGeom prst="downArrow">
              <a:avLst/>
            </a:prstGeom>
            <a:solidFill>
              <a:srgbClr val="007579"/>
            </a:solidFill>
            <a:ln w="2540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5" name="Rectangle: Rounded Corners 324">
              <a:extLst>
                <a:ext uri="{FF2B5EF4-FFF2-40B4-BE49-F238E27FC236}">
                  <a16:creationId xmlns:a16="http://schemas.microsoft.com/office/drawing/2014/main" id="{D897D5A6-9543-4046-8CB7-BF7B6A697680}"/>
                </a:ext>
              </a:extLst>
            </p:cNvPr>
            <p:cNvSpPr/>
            <p:nvPr/>
          </p:nvSpPr>
          <p:spPr bwMode="auto">
            <a:xfrm>
              <a:off x="9398639" y="2406022"/>
              <a:ext cx="228600" cy="281096"/>
            </a:xfrm>
            <a:prstGeom prst="roundRect">
              <a:avLst/>
            </a:prstGeom>
            <a:solidFill>
              <a:srgbClr val="007579"/>
            </a:solidFill>
            <a:ln w="2540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3</a:t>
              </a:r>
            </a:p>
          </p:txBody>
        </p:sp>
      </p:grpSp>
      <p:sp>
        <p:nvSpPr>
          <p:cNvPr id="326" name="Rectangle 325">
            <a:extLst>
              <a:ext uri="{FF2B5EF4-FFF2-40B4-BE49-F238E27FC236}">
                <a16:creationId xmlns:a16="http://schemas.microsoft.com/office/drawing/2014/main" id="{A6527F15-6CE5-4AA0-A23A-878B2D499F3E}"/>
              </a:ext>
            </a:extLst>
          </p:cNvPr>
          <p:cNvSpPr/>
          <p:nvPr/>
        </p:nvSpPr>
        <p:spPr>
          <a:xfrm>
            <a:off x="9532219" y="680492"/>
            <a:ext cx="1077539"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765" b="0" i="0" u="none" strike="noStrike" kern="0" cap="none" spc="0" normalizeH="0" baseline="0" noProof="0" dirty="0">
                <a:ln>
                  <a:noFill/>
                </a:ln>
                <a:solidFill>
                  <a:srgbClr val="FFFFFF"/>
                </a:solidFill>
                <a:effectLst/>
                <a:uLnTx/>
                <a:uFillTx/>
                <a:latin typeface="Calibri" panose="020F0502020204030204"/>
                <a:ea typeface="+mn-ea"/>
                <a:cs typeface="+mn-cs"/>
              </a:rPr>
              <a:t>CONTROL</a:t>
            </a: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327" name="TextBox 326">
            <a:extLst>
              <a:ext uri="{FF2B5EF4-FFF2-40B4-BE49-F238E27FC236}">
                <a16:creationId xmlns:a16="http://schemas.microsoft.com/office/drawing/2014/main" id="{1F13B4F0-1143-4D80-92DF-C8E8C5A15890}"/>
              </a:ext>
            </a:extLst>
          </p:cNvPr>
          <p:cNvSpPr txBox="1"/>
          <p:nvPr/>
        </p:nvSpPr>
        <p:spPr>
          <a:xfrm rot="5400000">
            <a:off x="7989644" y="5837578"/>
            <a:ext cx="522915"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solidFill>
                  <a:srgbClr val="302A7E"/>
                </a:solidFill>
                <a:effectLst/>
                <a:uLnTx/>
                <a:uFillTx/>
                <a:latin typeface="Segoe UI"/>
                <a:ea typeface="+mn-ea"/>
                <a:cs typeface="+mn-cs"/>
              </a:rPr>
              <a:t>…</a:t>
            </a:r>
          </a:p>
        </p:txBody>
      </p:sp>
      <p:sp>
        <p:nvSpPr>
          <p:cNvPr id="328" name="Flowchart: Magnetic Disk 327">
            <a:extLst>
              <a:ext uri="{FF2B5EF4-FFF2-40B4-BE49-F238E27FC236}">
                <a16:creationId xmlns:a16="http://schemas.microsoft.com/office/drawing/2014/main" id="{B696385C-A1A8-498D-B4BA-CE970FEE690F}"/>
              </a:ext>
            </a:extLst>
          </p:cNvPr>
          <p:cNvSpPr/>
          <p:nvPr/>
        </p:nvSpPr>
        <p:spPr>
          <a:xfrm>
            <a:off x="10198413" y="1948723"/>
            <a:ext cx="703607" cy="504964"/>
          </a:xfrm>
          <a:prstGeom prst="flowChartMagneticDisk">
            <a:avLst/>
          </a:prstGeom>
          <a:solidFill>
            <a:srgbClr val="F0493E"/>
          </a:solidFill>
          <a:ln w="25400" cap="flat" cmpd="sng" algn="ctr">
            <a:solidFill>
              <a:srgbClr val="F0493E">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a:ea typeface="+mn-ea"/>
                <a:cs typeface="+mn-cs"/>
              </a:rPr>
              <a:t>QDS</a:t>
            </a:r>
          </a:p>
        </p:txBody>
      </p:sp>
      <p:grpSp>
        <p:nvGrpSpPr>
          <p:cNvPr id="329" name="Group 328">
            <a:extLst>
              <a:ext uri="{FF2B5EF4-FFF2-40B4-BE49-F238E27FC236}">
                <a16:creationId xmlns:a16="http://schemas.microsoft.com/office/drawing/2014/main" id="{7E5E941C-248B-4B54-A3FB-7874A82FF951}"/>
              </a:ext>
            </a:extLst>
          </p:cNvPr>
          <p:cNvGrpSpPr/>
          <p:nvPr/>
        </p:nvGrpSpPr>
        <p:grpSpPr>
          <a:xfrm>
            <a:off x="9925667" y="2610895"/>
            <a:ext cx="224107" cy="1180459"/>
            <a:chOff x="9925667" y="2610895"/>
            <a:chExt cx="224107" cy="1180459"/>
          </a:xfrm>
        </p:grpSpPr>
        <p:sp>
          <p:nvSpPr>
            <p:cNvPr id="330" name="Rectangle: Rounded Corners 329">
              <a:extLst>
                <a:ext uri="{FF2B5EF4-FFF2-40B4-BE49-F238E27FC236}">
                  <a16:creationId xmlns:a16="http://schemas.microsoft.com/office/drawing/2014/main" id="{3EED0EF9-1066-4F49-9AFC-CE1E3005AF72}"/>
                </a:ext>
              </a:extLst>
            </p:cNvPr>
            <p:cNvSpPr/>
            <p:nvPr/>
          </p:nvSpPr>
          <p:spPr bwMode="auto">
            <a:xfrm>
              <a:off x="9925667" y="3515783"/>
              <a:ext cx="224107" cy="275571"/>
            </a:xfrm>
            <a:prstGeom prst="roundRect">
              <a:avLst/>
            </a:prstGeom>
            <a:solidFill>
              <a:srgbClr val="33C0CD"/>
            </a:solidFill>
            <a:ln w="2540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4</a:t>
              </a:r>
            </a:p>
          </p:txBody>
        </p:sp>
        <p:sp>
          <p:nvSpPr>
            <p:cNvPr id="331" name="Arrow: Down 330">
              <a:extLst>
                <a:ext uri="{FF2B5EF4-FFF2-40B4-BE49-F238E27FC236}">
                  <a16:creationId xmlns:a16="http://schemas.microsoft.com/office/drawing/2014/main" id="{2EBB78F6-8B2B-4908-90DA-F8E857AF9415}"/>
                </a:ext>
              </a:extLst>
            </p:cNvPr>
            <p:cNvSpPr/>
            <p:nvPr/>
          </p:nvSpPr>
          <p:spPr bwMode="auto">
            <a:xfrm>
              <a:off x="9952883" y="2610895"/>
              <a:ext cx="167752" cy="869635"/>
            </a:xfrm>
            <a:prstGeom prst="downArrow">
              <a:avLst/>
            </a:prstGeom>
            <a:solidFill>
              <a:srgbClr val="33C0CD"/>
            </a:solidFill>
            <a:ln w="2540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32" name="Group 331">
            <a:extLst>
              <a:ext uri="{FF2B5EF4-FFF2-40B4-BE49-F238E27FC236}">
                <a16:creationId xmlns:a16="http://schemas.microsoft.com/office/drawing/2014/main" id="{C813F4D6-D6FF-42E3-9FB2-1D593FBA215B}"/>
              </a:ext>
            </a:extLst>
          </p:cNvPr>
          <p:cNvGrpSpPr/>
          <p:nvPr/>
        </p:nvGrpSpPr>
        <p:grpSpPr>
          <a:xfrm>
            <a:off x="10934673" y="1908601"/>
            <a:ext cx="404444" cy="428402"/>
            <a:chOff x="10934673" y="1908601"/>
            <a:chExt cx="404444" cy="428402"/>
          </a:xfrm>
        </p:grpSpPr>
        <p:sp>
          <p:nvSpPr>
            <p:cNvPr id="333" name="Rectangle: Rounded Corners 332">
              <a:extLst>
                <a:ext uri="{FF2B5EF4-FFF2-40B4-BE49-F238E27FC236}">
                  <a16:creationId xmlns:a16="http://schemas.microsoft.com/office/drawing/2014/main" id="{E99384E3-9A6E-4723-9802-4A4403D0B156}"/>
                </a:ext>
              </a:extLst>
            </p:cNvPr>
            <p:cNvSpPr/>
            <p:nvPr/>
          </p:nvSpPr>
          <p:spPr bwMode="auto">
            <a:xfrm>
              <a:off x="11115010" y="1908601"/>
              <a:ext cx="224107" cy="275571"/>
            </a:xfrm>
            <a:prstGeom prst="roundRect">
              <a:avLst/>
            </a:prstGeom>
            <a:solidFill>
              <a:srgbClr val="FFC000"/>
            </a:solidFill>
            <a:ln w="2540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73" rtl="0" eaLnBrk="1" fontAlgn="base" latinLnBrk="0" hangingPunct="1">
                <a:lnSpc>
                  <a:spcPct val="100000"/>
                </a:lnSpc>
                <a:spcBef>
                  <a:spcPct val="0"/>
                </a:spcBef>
                <a:spcAft>
                  <a:spcPct val="0"/>
                </a:spcAft>
                <a:buClrTx/>
                <a:buSzTx/>
                <a:buFontTx/>
                <a:buNone/>
                <a:tabLst/>
                <a:defRPr/>
              </a:pPr>
              <a:r>
                <a:rPr kumimoji="0" lang="en-US" sz="15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5</a:t>
              </a:r>
            </a:p>
          </p:txBody>
        </p:sp>
        <p:sp>
          <p:nvSpPr>
            <p:cNvPr id="334" name="Arrow: Curved Right 333">
              <a:extLst>
                <a:ext uri="{FF2B5EF4-FFF2-40B4-BE49-F238E27FC236}">
                  <a16:creationId xmlns:a16="http://schemas.microsoft.com/office/drawing/2014/main" id="{1932CB58-B6D9-4DEF-A4A5-802E4AC51FE3}"/>
                </a:ext>
              </a:extLst>
            </p:cNvPr>
            <p:cNvSpPr/>
            <p:nvPr/>
          </p:nvSpPr>
          <p:spPr>
            <a:xfrm rot="10800000">
              <a:off x="10934673" y="2061433"/>
              <a:ext cx="136154" cy="275570"/>
            </a:xfrm>
            <a:prstGeom prst="curvedRightArrow">
              <a:avLst/>
            </a:prstGeom>
            <a:solidFill>
              <a:srgbClr val="FFC000"/>
            </a:solidFill>
            <a:ln w="25400" cap="flat" cmpd="sng" algn="ctr">
              <a:solidFill>
                <a:srgbClr val="FFC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299560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500"/>
                                        <p:tgtEl>
                                          <p:spTgt spid="3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
                                        </p:tgtEl>
                                        <p:attrNameLst>
                                          <p:attrName>style.visibility</p:attrName>
                                        </p:attrNameLst>
                                      </p:cBhvr>
                                      <p:to>
                                        <p:strVal val="visible"/>
                                      </p:to>
                                    </p:set>
                                    <p:animEffect transition="in" filter="fade">
                                      <p:cBhvr>
                                        <p:cTn id="12" dur="500"/>
                                        <p:tgtEl>
                                          <p:spTgt spid="3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3"/>
                                        </p:tgtEl>
                                        <p:attrNameLst>
                                          <p:attrName>style.visibility</p:attrName>
                                        </p:attrNameLst>
                                      </p:cBhvr>
                                      <p:to>
                                        <p:strVal val="visible"/>
                                      </p:to>
                                    </p:set>
                                    <p:animEffect transition="in" filter="fade">
                                      <p:cBhvr>
                                        <p:cTn id="17" dur="500"/>
                                        <p:tgtEl>
                                          <p:spTgt spid="32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29"/>
                                        </p:tgtEl>
                                        <p:attrNameLst>
                                          <p:attrName>style.visibility</p:attrName>
                                        </p:attrNameLst>
                                      </p:cBhvr>
                                      <p:to>
                                        <p:strVal val="visible"/>
                                      </p:to>
                                    </p:set>
                                    <p:anim calcmode="lin" valueType="num">
                                      <p:cBhvr additive="base">
                                        <p:cTn id="22" dur="500" fill="hold"/>
                                        <p:tgtEl>
                                          <p:spTgt spid="329"/>
                                        </p:tgtEl>
                                        <p:attrNameLst>
                                          <p:attrName>ppt_x</p:attrName>
                                        </p:attrNameLst>
                                      </p:cBhvr>
                                      <p:tavLst>
                                        <p:tav tm="0">
                                          <p:val>
                                            <p:strVal val="#ppt_x"/>
                                          </p:val>
                                        </p:tav>
                                        <p:tav tm="100000">
                                          <p:val>
                                            <p:strVal val="#ppt_x"/>
                                          </p:val>
                                        </p:tav>
                                      </p:tavLst>
                                    </p:anim>
                                    <p:anim calcmode="lin" valueType="num">
                                      <p:cBhvr additive="base">
                                        <p:cTn id="23" dur="500" fill="hold"/>
                                        <p:tgtEl>
                                          <p:spTgt spid="32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32"/>
                                        </p:tgtEl>
                                        <p:attrNameLst>
                                          <p:attrName>style.visibility</p:attrName>
                                        </p:attrNameLst>
                                      </p:cBhvr>
                                      <p:to>
                                        <p:strVal val="visible"/>
                                      </p:to>
                                    </p:set>
                                    <p:anim calcmode="lin" valueType="num">
                                      <p:cBhvr additive="base">
                                        <p:cTn id="28" dur="500" fill="hold"/>
                                        <p:tgtEl>
                                          <p:spTgt spid="332"/>
                                        </p:tgtEl>
                                        <p:attrNameLst>
                                          <p:attrName>ppt_x</p:attrName>
                                        </p:attrNameLst>
                                      </p:cBhvr>
                                      <p:tavLst>
                                        <p:tav tm="0">
                                          <p:val>
                                            <p:strVal val="#ppt_x"/>
                                          </p:val>
                                        </p:tav>
                                        <p:tav tm="100000">
                                          <p:val>
                                            <p:strVal val="#ppt_x"/>
                                          </p:val>
                                        </p:tav>
                                      </p:tavLst>
                                    </p:anim>
                                    <p:anim calcmode="lin" valueType="num">
                                      <p:cBhvr additive="base">
                                        <p:cTn id="29" dur="500" fill="hold"/>
                                        <p:tgtEl>
                                          <p:spTgt spid="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6740" y="373079"/>
            <a:ext cx="11018520" cy="553998"/>
          </a:xfrm>
        </p:spPr>
        <p:txBody>
          <a:bodyPr/>
          <a:lstStyle/>
          <a:p>
            <a:r>
              <a:rPr lang="en-US" dirty="0"/>
              <a:t>Azure Synapse Analytics recommendations</a:t>
            </a:r>
          </a:p>
        </p:txBody>
      </p:sp>
      <p:sp>
        <p:nvSpPr>
          <p:cNvPr id="16" name="Scroll: Vertical 15">
            <a:extLst>
              <a:ext uri="{FF2B5EF4-FFF2-40B4-BE49-F238E27FC236}">
                <a16:creationId xmlns:a16="http://schemas.microsoft.com/office/drawing/2014/main" id="{743504E3-FF5C-4945-884A-41C194D9E9AE}"/>
              </a:ext>
            </a:extLst>
          </p:cNvPr>
          <p:cNvSpPr/>
          <p:nvPr/>
        </p:nvSpPr>
        <p:spPr>
          <a:xfrm>
            <a:off x="3057980" y="1709643"/>
            <a:ext cx="1274629" cy="1255862"/>
          </a:xfrm>
          <a:prstGeom prst="verticalScroll">
            <a:avLst/>
          </a:prstGeom>
          <a:solidFill>
            <a:schemeClr val="accent1"/>
          </a:solidFill>
          <a:ln w="25400" cap="flat" cmpd="sng" algn="ctr">
            <a:solidFill>
              <a:schemeClr val="tx1"/>
            </a:solidFill>
            <a:prstDash val="soli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rPr>
              <a:t>Data skew + Replicate tables</a:t>
            </a:r>
          </a:p>
        </p:txBody>
      </p:sp>
      <p:sp>
        <p:nvSpPr>
          <p:cNvPr id="17" name="Scroll: Vertical 16">
            <a:extLst>
              <a:ext uri="{FF2B5EF4-FFF2-40B4-BE49-F238E27FC236}">
                <a16:creationId xmlns:a16="http://schemas.microsoft.com/office/drawing/2014/main" id="{99152DB0-A7B7-4A3D-84DE-2AD30FACC093}"/>
              </a:ext>
            </a:extLst>
          </p:cNvPr>
          <p:cNvSpPr/>
          <p:nvPr/>
        </p:nvSpPr>
        <p:spPr>
          <a:xfrm>
            <a:off x="3048120" y="3180677"/>
            <a:ext cx="1250939" cy="697882"/>
          </a:xfrm>
          <a:prstGeom prst="verticalScroll">
            <a:avLst/>
          </a:prstGeom>
          <a:solidFill>
            <a:schemeClr val="accent1"/>
          </a:solidFill>
          <a:ln w="25400" cap="flat" cmpd="sng" algn="ctr">
            <a:solidFill>
              <a:schemeClr val="tx1"/>
            </a:solidFill>
            <a:prstDash val="soli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Stats</a:t>
            </a:r>
          </a:p>
        </p:txBody>
      </p:sp>
      <p:sp>
        <p:nvSpPr>
          <p:cNvPr id="18" name="Scroll: Vertical 17">
            <a:extLst>
              <a:ext uri="{FF2B5EF4-FFF2-40B4-BE49-F238E27FC236}">
                <a16:creationId xmlns:a16="http://schemas.microsoft.com/office/drawing/2014/main" id="{8F3B9BC2-1EEF-4FAC-BEA4-DBDE4B984106}"/>
              </a:ext>
            </a:extLst>
          </p:cNvPr>
          <p:cNvSpPr/>
          <p:nvPr/>
        </p:nvSpPr>
        <p:spPr>
          <a:xfrm>
            <a:off x="3048120" y="4180813"/>
            <a:ext cx="1250939" cy="964170"/>
          </a:xfrm>
          <a:prstGeom prst="verticalScroll">
            <a:avLst/>
          </a:prstGeom>
          <a:solidFill>
            <a:schemeClr val="accent1"/>
          </a:solidFill>
          <a:ln w="25400" cap="flat" cmpd="sng" algn="ctr">
            <a:solidFill>
              <a:schemeClr val="tx1"/>
            </a:solidFill>
            <a:prstDash val="soli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FFFFFF"/>
                </a:solidFill>
                <a:effectLst/>
                <a:uLnTx/>
                <a:uFillTx/>
                <a:latin typeface="Calibri" panose="020F0502020204030204"/>
                <a:ea typeface="+mn-ea"/>
                <a:cs typeface="+mn-cs"/>
              </a:rPr>
              <a:t>Tempdb</a:t>
            </a:r>
          </a:p>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2D93A5E-2097-49CA-AA32-89A89B560040}"/>
              </a:ext>
            </a:extLst>
          </p:cNvPr>
          <p:cNvSpPr txBox="1"/>
          <p:nvPr/>
        </p:nvSpPr>
        <p:spPr>
          <a:xfrm>
            <a:off x="7327389" y="1340311"/>
            <a:ext cx="3978097" cy="707886"/>
          </a:xfrm>
          <a:prstGeom prst="rect">
            <a:avLst/>
          </a:prstGeom>
          <a:noFill/>
        </p:spPr>
        <p:txBody>
          <a:bodyPr wrap="square" rtlCol="0">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Azure Advisor Recommendation Blade</a:t>
            </a:r>
          </a:p>
        </p:txBody>
      </p:sp>
      <p:sp>
        <p:nvSpPr>
          <p:cNvPr id="20" name="TextBox 19">
            <a:extLst>
              <a:ext uri="{FF2B5EF4-FFF2-40B4-BE49-F238E27FC236}">
                <a16:creationId xmlns:a16="http://schemas.microsoft.com/office/drawing/2014/main" id="{6B9893E3-2C2F-4E24-9A2F-8F41616F6200}"/>
              </a:ext>
            </a:extLst>
          </p:cNvPr>
          <p:cNvSpPr txBox="1"/>
          <p:nvPr/>
        </p:nvSpPr>
        <p:spPr>
          <a:xfrm>
            <a:off x="2689691" y="1032806"/>
            <a:ext cx="1916599" cy="461665"/>
          </a:xfrm>
          <a:prstGeom prst="rect">
            <a:avLst/>
          </a:prstGeom>
          <a:noFill/>
        </p:spPr>
        <p:txBody>
          <a:bodyPr wrap="square" rtlCol="0">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Recommendation generation (every 24 hours)</a:t>
            </a:r>
          </a:p>
        </p:txBody>
      </p:sp>
      <p:sp>
        <p:nvSpPr>
          <p:cNvPr id="21" name="TextBox 20">
            <a:extLst>
              <a:ext uri="{FF2B5EF4-FFF2-40B4-BE49-F238E27FC236}">
                <a16:creationId xmlns:a16="http://schemas.microsoft.com/office/drawing/2014/main" id="{E1BFCE3B-6653-48B1-B8D8-3A535A167127}"/>
              </a:ext>
            </a:extLst>
          </p:cNvPr>
          <p:cNvSpPr txBox="1"/>
          <p:nvPr/>
        </p:nvSpPr>
        <p:spPr>
          <a:xfrm>
            <a:off x="4462062" y="2716093"/>
            <a:ext cx="1936059" cy="584775"/>
          </a:xfrm>
          <a:prstGeom prst="rect">
            <a:avLst/>
          </a:prstGeom>
          <a:noFill/>
        </p:spPr>
        <p:txBody>
          <a:bodyPr wrap="square" rtlCol="0">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Recommendation</a:t>
            </a:r>
          </a:p>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API</a:t>
            </a:r>
          </a:p>
        </p:txBody>
      </p:sp>
      <p:sp>
        <p:nvSpPr>
          <p:cNvPr id="22" name="TextBox 21">
            <a:extLst>
              <a:ext uri="{FF2B5EF4-FFF2-40B4-BE49-F238E27FC236}">
                <a16:creationId xmlns:a16="http://schemas.microsoft.com/office/drawing/2014/main" id="{43E6ABEA-6F3A-474D-A08F-6592E73A7310}"/>
              </a:ext>
            </a:extLst>
          </p:cNvPr>
          <p:cNvSpPr txBox="1"/>
          <p:nvPr/>
        </p:nvSpPr>
        <p:spPr>
          <a:xfrm>
            <a:off x="1243648" y="2884677"/>
            <a:ext cx="1329861" cy="338554"/>
          </a:xfrm>
          <a:prstGeom prst="rect">
            <a:avLst/>
          </a:prstGeom>
          <a:noFill/>
        </p:spPr>
        <p:txBody>
          <a:bodyPr wrap="square" rtlCol="0">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Telemetry</a:t>
            </a:r>
          </a:p>
        </p:txBody>
      </p:sp>
      <p:sp>
        <p:nvSpPr>
          <p:cNvPr id="24" name="Arrow: Right 23">
            <a:extLst>
              <a:ext uri="{FF2B5EF4-FFF2-40B4-BE49-F238E27FC236}">
                <a16:creationId xmlns:a16="http://schemas.microsoft.com/office/drawing/2014/main" id="{01F5C4BA-5A69-4EC2-829E-E431B257059C}"/>
              </a:ext>
            </a:extLst>
          </p:cNvPr>
          <p:cNvSpPr/>
          <p:nvPr/>
        </p:nvSpPr>
        <p:spPr>
          <a:xfrm>
            <a:off x="4852274" y="3203773"/>
            <a:ext cx="1291204" cy="212275"/>
          </a:xfrm>
          <a:prstGeom prst="rightArrow">
            <a:avLst/>
          </a:prstGeom>
          <a:solidFill>
            <a:srgbClr val="F0493E"/>
          </a:solidFill>
          <a:ln w="25400" cap="flat" cmpd="sng" algn="ctr">
            <a:solidFill>
              <a:srgbClr val="F0493E">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FAFAF"/>
              </a:solidFill>
              <a:effectLst/>
              <a:uLnTx/>
              <a:uFillTx/>
              <a:latin typeface="Segoe UI"/>
              <a:ea typeface="+mn-ea"/>
              <a:cs typeface="+mn-cs"/>
            </a:endParaRPr>
          </a:p>
        </p:txBody>
      </p:sp>
      <p:sp>
        <p:nvSpPr>
          <p:cNvPr id="26" name="Arrow: Right 25">
            <a:extLst>
              <a:ext uri="{FF2B5EF4-FFF2-40B4-BE49-F238E27FC236}">
                <a16:creationId xmlns:a16="http://schemas.microsoft.com/office/drawing/2014/main" id="{6ECCD668-6E18-4005-AA36-17CA6DCF9691}"/>
              </a:ext>
            </a:extLst>
          </p:cNvPr>
          <p:cNvSpPr/>
          <p:nvPr/>
        </p:nvSpPr>
        <p:spPr>
          <a:xfrm>
            <a:off x="1382808" y="3203773"/>
            <a:ext cx="1033203" cy="212275"/>
          </a:xfrm>
          <a:prstGeom prst="rightArrow">
            <a:avLst/>
          </a:prstGeom>
          <a:solidFill>
            <a:srgbClr val="F0493E"/>
          </a:solidFill>
          <a:ln w="25400" cap="flat" cmpd="sng" algn="ctr">
            <a:solidFill>
              <a:srgbClr val="F0493E">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FAFAF"/>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15D2AC21-A0B6-4BB6-AEF2-CFB0D95CD3E2}"/>
              </a:ext>
            </a:extLst>
          </p:cNvPr>
          <p:cNvSpPr/>
          <p:nvPr/>
        </p:nvSpPr>
        <p:spPr>
          <a:xfrm>
            <a:off x="2545464" y="961927"/>
            <a:ext cx="2060826" cy="5515147"/>
          </a:xfrm>
          <a:prstGeom prst="rect">
            <a:avLst/>
          </a:prstGeom>
          <a:noFill/>
          <a:ln w="25400" cap="flat" cmpd="sng" algn="ctr">
            <a:solidFill>
              <a:srgbClr val="F0493E">
                <a:shade val="50000"/>
              </a:srgbClr>
            </a:solidFill>
            <a:prstDash val="dash"/>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 name="Scroll: Vertical 27">
            <a:extLst>
              <a:ext uri="{FF2B5EF4-FFF2-40B4-BE49-F238E27FC236}">
                <a16:creationId xmlns:a16="http://schemas.microsoft.com/office/drawing/2014/main" id="{36AAA482-291B-4E47-8EB1-9FB2266278BE}"/>
              </a:ext>
            </a:extLst>
          </p:cNvPr>
          <p:cNvSpPr/>
          <p:nvPr/>
        </p:nvSpPr>
        <p:spPr>
          <a:xfrm>
            <a:off x="3024430" y="5416252"/>
            <a:ext cx="1274629" cy="964170"/>
          </a:xfrm>
          <a:prstGeom prst="verticalScroll">
            <a:avLst/>
          </a:prstGeom>
          <a:solidFill>
            <a:schemeClr val="accent1"/>
          </a:solidFill>
          <a:ln w="25400" cap="flat" cmpd="sng" algn="ctr">
            <a:solidFill>
              <a:schemeClr val="tx1"/>
            </a:solidFill>
            <a:prstDash val="soli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FFFFFF"/>
                </a:solidFill>
                <a:effectLst/>
                <a:uLnTx/>
                <a:uFillTx/>
                <a:latin typeface="Calibri" panose="020F0502020204030204"/>
                <a:ea typeface="+mn-ea"/>
                <a:cs typeface="+mn-cs"/>
              </a:rPr>
              <a:t>Adaptive Cache</a:t>
            </a:r>
          </a:p>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id="{FFA9A118-9E1A-44C0-9B94-19DC97F89388}"/>
              </a:ext>
            </a:extLst>
          </p:cNvPr>
          <p:cNvPicPr>
            <a:picLocks noChangeAspect="1"/>
          </p:cNvPicPr>
          <p:nvPr/>
        </p:nvPicPr>
        <p:blipFill>
          <a:blip r:embed="rId4"/>
          <a:stretch>
            <a:fillRect/>
          </a:stretch>
        </p:blipFill>
        <p:spPr>
          <a:xfrm>
            <a:off x="6165540" y="1709643"/>
            <a:ext cx="6026460" cy="3791145"/>
          </a:xfrm>
          <a:prstGeom prst="rect">
            <a:avLst/>
          </a:prstGeom>
        </p:spPr>
      </p:pic>
      <p:grpSp>
        <p:nvGrpSpPr>
          <p:cNvPr id="2" name="Group 1">
            <a:extLst>
              <a:ext uri="{FF2B5EF4-FFF2-40B4-BE49-F238E27FC236}">
                <a16:creationId xmlns:a16="http://schemas.microsoft.com/office/drawing/2014/main" id="{B80CB7C8-AA47-4573-9FE3-26AFE984F315}"/>
              </a:ext>
            </a:extLst>
          </p:cNvPr>
          <p:cNvGrpSpPr/>
          <p:nvPr/>
        </p:nvGrpSpPr>
        <p:grpSpPr>
          <a:xfrm>
            <a:off x="-146242" y="2361568"/>
            <a:ext cx="1743009" cy="1395259"/>
            <a:chOff x="-146242" y="2361568"/>
            <a:chExt cx="1743009" cy="1395259"/>
          </a:xfrm>
        </p:grpSpPr>
        <p:sp>
          <p:nvSpPr>
            <p:cNvPr id="15" name="TextBox 14">
              <a:extLst>
                <a:ext uri="{FF2B5EF4-FFF2-40B4-BE49-F238E27FC236}">
                  <a16:creationId xmlns:a16="http://schemas.microsoft.com/office/drawing/2014/main" id="{AA84AC42-43CB-466A-8E3F-2D00C9BEA7E7}"/>
                </a:ext>
              </a:extLst>
            </p:cNvPr>
            <p:cNvSpPr txBox="1"/>
            <p:nvPr/>
          </p:nvSpPr>
          <p:spPr>
            <a:xfrm>
              <a:off x="-146242" y="2361568"/>
              <a:ext cx="1743009" cy="584775"/>
            </a:xfrm>
            <a:prstGeom prst="rect">
              <a:avLst/>
            </a:prstGeom>
            <a:noFill/>
          </p:spPr>
          <p:txBody>
            <a:bodyPr wrap="square" rtlCol="0">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Azure Synapse Analytics</a:t>
              </a:r>
            </a:p>
          </p:txBody>
        </p:sp>
        <p:pic>
          <p:nvPicPr>
            <p:cNvPr id="25" name="Picture 24">
              <a:extLst>
                <a:ext uri="{FF2B5EF4-FFF2-40B4-BE49-F238E27FC236}">
                  <a16:creationId xmlns:a16="http://schemas.microsoft.com/office/drawing/2014/main" id="{4C3AEEDD-7E23-4B78-B726-710D012D5FC5}"/>
                </a:ext>
              </a:extLst>
            </p:cNvPr>
            <p:cNvPicPr>
              <a:picLocks noChangeAspect="1"/>
            </p:cNvPicPr>
            <p:nvPr/>
          </p:nvPicPr>
          <p:blipFill>
            <a:blip r:embed="rId5"/>
            <a:stretch>
              <a:fillRect/>
            </a:stretch>
          </p:blipFill>
          <p:spPr>
            <a:xfrm>
              <a:off x="271919" y="2946343"/>
              <a:ext cx="868653" cy="810484"/>
            </a:xfrm>
            <a:prstGeom prst="rect">
              <a:avLst/>
            </a:prstGeom>
          </p:spPr>
        </p:pic>
      </p:grpSp>
    </p:spTree>
    <p:custDataLst>
      <p:tags r:id="rId1"/>
    </p:custDataLst>
    <p:extLst>
      <p:ext uri="{BB962C8B-B14F-4D97-AF65-F5344CB8AC3E}">
        <p14:creationId xmlns:p14="http://schemas.microsoft.com/office/powerpoint/2010/main" val="383020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p:bldP spid="22" grpId="0"/>
      <p:bldP spid="24" grpId="0" animBg="1"/>
      <p:bldP spid="26"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E84695-1AAD-4F2E-A6FC-A1771C769184}"/>
              </a:ext>
              <a:ext uri="{C183D7F6-B498-43B3-948B-1728B52AA6E4}">
                <adec:decorative xmlns:adec="http://schemas.microsoft.com/office/drawing/2017/decorative" val="1"/>
              </a:ext>
            </a:extLst>
          </p:cNvPr>
          <p:cNvPicPr>
            <a:picLocks noChangeAspect="1"/>
          </p:cNvPicPr>
          <p:nvPr/>
        </p:nvPicPr>
        <p:blipFill rotWithShape="1">
          <a:blip r:embed="rId4"/>
          <a:srcRect l="1807" r="39550" b="956"/>
          <a:stretch/>
        </p:blipFill>
        <p:spPr>
          <a:xfrm>
            <a:off x="0" y="-1"/>
            <a:ext cx="6096000" cy="6864627"/>
          </a:xfrm>
          <a:prstGeom prst="rect">
            <a:avLst/>
          </a:prstGeom>
          <a:gradFill>
            <a:gsLst>
              <a:gs pos="29000">
                <a:srgbClr val="EAEAEA"/>
              </a:gs>
              <a:gs pos="100000">
                <a:srgbClr val="BCBCBC"/>
              </a:gs>
            </a:gsLst>
            <a:lin ang="5400000" scaled="0"/>
          </a:gradFill>
          <a:ln w="10795" cap="flat" cmpd="sng" algn="ctr">
            <a:noFill/>
            <a:prstDash val="solid"/>
          </a:ln>
          <a:effectLst/>
        </p:spPr>
      </p:pic>
      <p:sp>
        <p:nvSpPr>
          <p:cNvPr id="4" name="Rectangle 3">
            <a:extLst>
              <a:ext uri="{FF2B5EF4-FFF2-40B4-BE49-F238E27FC236}">
                <a16:creationId xmlns:a16="http://schemas.microsoft.com/office/drawing/2014/main" id="{4B147562-7142-3146-A939-6EAB85683062}"/>
              </a:ext>
              <a:ext uri="{C183D7F6-B498-43B3-948B-1728B52AA6E4}">
                <adec:decorative xmlns:adec="http://schemas.microsoft.com/office/drawing/2017/decorative" val="1"/>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962846" y="1694544"/>
            <a:ext cx="11336039" cy="758022"/>
          </a:xfrm>
        </p:spPr>
        <p:txBody>
          <a:bodyPr/>
          <a:lstStyle/>
          <a:p>
            <a:r>
              <a:rPr lang="nn-NO" sz="4000" dirty="0">
                <a:solidFill>
                  <a:schemeClr val="bg2"/>
                </a:solidFill>
              </a:rPr>
              <a:t>In Summary:</a:t>
            </a:r>
            <a:br>
              <a:rPr lang="nn-NO" sz="4000" dirty="0">
                <a:solidFill>
                  <a:schemeClr val="bg2"/>
                </a:solidFill>
              </a:rPr>
            </a:br>
            <a:br>
              <a:rPr lang="nn-NO" sz="4000" dirty="0">
                <a:solidFill>
                  <a:schemeClr val="bg2"/>
                </a:solidFill>
              </a:rPr>
            </a:br>
            <a:r>
              <a:rPr lang="nn-NO" sz="4000" dirty="0">
                <a:solidFill>
                  <a:schemeClr val="bg2"/>
                </a:solidFill>
              </a:rPr>
              <a:t>Query Performance</a:t>
            </a:r>
            <a:endParaRPr lang="en-US" sz="4000" dirty="0">
              <a:solidFill>
                <a:schemeClr val="bg2"/>
              </a:solidFill>
            </a:endParaRPr>
          </a:p>
        </p:txBody>
      </p:sp>
      <p:sp>
        <p:nvSpPr>
          <p:cNvPr id="7" name="Text Placeholder 4">
            <a:extLst>
              <a:ext uri="{FF2B5EF4-FFF2-40B4-BE49-F238E27FC236}">
                <a16:creationId xmlns:a16="http://schemas.microsoft.com/office/drawing/2014/main" id="{19E42DB6-A465-4D0D-85C0-7ED4DF4C76EE}"/>
              </a:ext>
            </a:extLst>
          </p:cNvPr>
          <p:cNvSpPr txBox="1">
            <a:spLocks/>
          </p:cNvSpPr>
          <p:nvPr/>
        </p:nvSpPr>
        <p:spPr>
          <a:xfrm>
            <a:off x="6774688" y="448579"/>
            <a:ext cx="4888992" cy="6238631"/>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Select the proper table distribution</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Detect data skew</a:t>
            </a:r>
          </a:p>
          <a:p>
            <a:pPr marL="455613" marR="0" lvl="0" indent="-274638"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 Query Data store</a:t>
            </a:r>
          </a:p>
          <a:p>
            <a:pPr marL="455613" marR="0" lvl="0" indent="-274638"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Consider changing key columns</a:t>
            </a:r>
          </a:p>
          <a:p>
            <a:pPr marL="455613" marR="0" lvl="0" indent="-274638" algn="l" defTabSz="1219170" rtl="0" eaLnBrk="1" fontAlgn="auto" latinLnBrk="0" hangingPunct="1">
              <a:lnSpc>
                <a:spcPct val="100000"/>
              </a:lnSpc>
              <a:spcBef>
                <a:spcPct val="20000"/>
              </a:spcBef>
              <a:spcAft>
                <a:spcPts val="0"/>
              </a:spcAft>
              <a:buClr>
                <a:srgbClr val="33C0CD"/>
              </a:buClr>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Only as fast as your slowest distribution</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Provision additional adaptive cache capacity</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Reduce tempdb contention</a:t>
            </a:r>
          </a:p>
          <a:p>
            <a:pPr marL="0" marR="0" lvl="0" indent="0" algn="l" defTabSz="1219170" rtl="0" eaLnBrk="1" fontAlgn="auto" latinLnBrk="0" hangingPunct="1">
              <a:lnSpc>
                <a:spcPct val="100000"/>
              </a:lnSpc>
              <a:spcBef>
                <a:spcPct val="20000"/>
              </a:spcBef>
              <a:spcAft>
                <a:spcPts val="0"/>
              </a:spcAft>
              <a:buClr>
                <a:srgbClr val="33C0CD"/>
              </a:buClr>
              <a:buSzTx/>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and update statistics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L-Shape 7">
            <a:extLst>
              <a:ext uri="{FF2B5EF4-FFF2-40B4-BE49-F238E27FC236}">
                <a16:creationId xmlns:a16="http://schemas.microsoft.com/office/drawing/2014/main" id="{057508A9-2FD7-473D-8F73-173A1D35BE6F}"/>
              </a:ext>
            </a:extLst>
          </p:cNvPr>
          <p:cNvSpPr/>
          <p:nvPr/>
        </p:nvSpPr>
        <p:spPr bwMode="auto">
          <a:xfrm rot="13500000">
            <a:off x="6443244" y="1221433"/>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 name="L-Shape 8">
            <a:extLst>
              <a:ext uri="{FF2B5EF4-FFF2-40B4-BE49-F238E27FC236}">
                <a16:creationId xmlns:a16="http://schemas.microsoft.com/office/drawing/2014/main" id="{1792D4B1-FAA4-4A01-B561-B58A5B28A59C}"/>
              </a:ext>
            </a:extLst>
          </p:cNvPr>
          <p:cNvSpPr/>
          <p:nvPr/>
        </p:nvSpPr>
        <p:spPr bwMode="auto">
          <a:xfrm rot="13500000">
            <a:off x="6443240" y="4792735"/>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 name="L-Shape 9">
            <a:extLst>
              <a:ext uri="{FF2B5EF4-FFF2-40B4-BE49-F238E27FC236}">
                <a16:creationId xmlns:a16="http://schemas.microsoft.com/office/drawing/2014/main" id="{CDE32FFE-B5C7-4440-9FE6-30E609E768D4}"/>
              </a:ext>
            </a:extLst>
          </p:cNvPr>
          <p:cNvSpPr/>
          <p:nvPr/>
        </p:nvSpPr>
        <p:spPr bwMode="auto">
          <a:xfrm rot="13500000">
            <a:off x="6443243" y="4177524"/>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 name="L-Shape 10">
            <a:extLst>
              <a:ext uri="{FF2B5EF4-FFF2-40B4-BE49-F238E27FC236}">
                <a16:creationId xmlns:a16="http://schemas.microsoft.com/office/drawing/2014/main" id="{0A2E294E-74F9-4755-A545-5D8B529A5464}"/>
              </a:ext>
            </a:extLst>
          </p:cNvPr>
          <p:cNvSpPr/>
          <p:nvPr/>
        </p:nvSpPr>
        <p:spPr bwMode="auto">
          <a:xfrm rot="13500000">
            <a:off x="6443242" y="1885929"/>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 name="L-Shape 11">
            <a:extLst>
              <a:ext uri="{FF2B5EF4-FFF2-40B4-BE49-F238E27FC236}">
                <a16:creationId xmlns:a16="http://schemas.microsoft.com/office/drawing/2014/main" id="{6E1752CF-CD87-43EA-B2F5-41232E539F03}"/>
              </a:ext>
            </a:extLst>
          </p:cNvPr>
          <p:cNvSpPr/>
          <p:nvPr/>
        </p:nvSpPr>
        <p:spPr bwMode="auto">
          <a:xfrm rot="13500000">
            <a:off x="6443240" y="5481134"/>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1415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the Microsoft Learn website">
            <a:extLst>
              <a:ext uri="{FF2B5EF4-FFF2-40B4-BE49-F238E27FC236}">
                <a16:creationId xmlns:a16="http://schemas.microsoft.com/office/drawing/2014/main" id="{B6A36FC0-9D93-7D49-95C7-D65553E5CB1A}"/>
              </a:ext>
            </a:extLst>
          </p:cNvPr>
          <p:cNvPicPr>
            <a:picLocks noChangeAspect="1"/>
          </p:cNvPicPr>
          <p:nvPr/>
        </p:nvPicPr>
        <p:blipFill>
          <a:blip r:embed="rId3">
            <a:alphaModFix amt="85000"/>
          </a:blip>
          <a:stretch>
            <a:fillRect/>
          </a:stretch>
        </p:blipFill>
        <p:spPr>
          <a:xfrm>
            <a:off x="4778925" y="1017917"/>
            <a:ext cx="7146375" cy="4822166"/>
          </a:xfrm>
          <a:prstGeom prst="rect">
            <a:avLst/>
          </a:prstGeom>
          <a:ln>
            <a:solidFill>
              <a:schemeClr val="accent5">
                <a:lumMod val="60000"/>
                <a:lumOff val="40000"/>
              </a:schemeClr>
            </a:solidFill>
          </a:ln>
        </p:spPr>
      </p:pic>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3872214" cy="307777"/>
          </a:xfrm>
          <a:prstGeom prst="rect">
            <a:avLst/>
          </a:prstGeom>
          <a:noFill/>
        </p:spPr>
        <p:txBody>
          <a:bodyPr wrap="none" lIns="0" tIns="0" rIns="0" bIns="0" rtlCol="0" anchor="t">
            <a:spAutoFit/>
          </a:bodyPr>
          <a:lstStyle/>
          <a:p>
            <a:pPr algn="l"/>
            <a:r>
              <a:rPr lang="en-US" sz="2000" dirty="0">
                <a:solidFill>
                  <a:schemeClr val="accent3"/>
                </a:solidFill>
              </a:rPr>
              <a:t>aka.ms/DATA50MSLearnCollection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dirty="0"/>
              <a:t>Complete interactive learning exercises, watch videos, and practice and apply your new skills.</a:t>
            </a: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dirty="0"/>
              <a:t>/MS Learn </a:t>
            </a:r>
            <a:r>
              <a:rPr lang="en-US" dirty="0">
                <a:cs typeface="Segoe UI Semibold"/>
              </a:rPr>
              <a:t>alert</a:t>
            </a:r>
            <a:endParaRPr lang="en-US" dirty="0"/>
          </a:p>
        </p:txBody>
      </p:sp>
    </p:spTree>
    <p:extLst>
      <p:ext uri="{BB962C8B-B14F-4D97-AF65-F5344CB8AC3E}">
        <p14:creationId xmlns:p14="http://schemas.microsoft.com/office/powerpoint/2010/main" val="18161733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97F453-0F38-4C63-8325-D9FDF918C70B}"/>
              </a:ext>
              <a:ext uri="{C183D7F6-B498-43B3-948B-1728B52AA6E4}">
                <adec:decorative xmlns:adec="http://schemas.microsoft.com/office/drawing/2017/decorative" val="1"/>
              </a:ext>
            </a:extLst>
          </p:cNvPr>
          <p:cNvPicPr>
            <a:picLocks noChangeAspect="1"/>
          </p:cNvPicPr>
          <p:nvPr/>
        </p:nvPicPr>
        <p:blipFill rotWithShape="1">
          <a:blip r:embed="rId4"/>
          <a:srcRect r="19082"/>
          <a:stretch/>
        </p:blipFill>
        <p:spPr>
          <a:xfrm>
            <a:off x="5765266"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 uri="{C183D7F6-B498-43B3-948B-1728B52AA6E4}">
                <adec:decorative xmlns:adec="http://schemas.microsoft.com/office/drawing/2017/decorative" val="1"/>
              </a:ext>
            </a:extLst>
          </p:cNvPr>
          <p:cNvSpPr/>
          <p:nvPr/>
        </p:nvSpPr>
        <p:spPr bwMode="auto">
          <a:xfrm>
            <a:off x="2267426"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Parallelogram 26">
            <a:extLst>
              <a:ext uri="{FF2B5EF4-FFF2-40B4-BE49-F238E27FC236}">
                <a16:creationId xmlns:a16="http://schemas.microsoft.com/office/drawing/2014/main" id="{C2B99EF2-1709-824A-AFD0-DFB41E29AFF3}"/>
              </a:ext>
              <a:ext uri="{C183D7F6-B498-43B3-948B-1728B52AA6E4}">
                <adec:decorative xmlns:adec="http://schemas.microsoft.com/office/drawing/2017/decorative" val="1"/>
              </a:ext>
            </a:extLst>
          </p:cNvPr>
          <p:cNvSpPr/>
          <p:nvPr/>
        </p:nvSpPr>
        <p:spPr bwMode="auto">
          <a:xfrm>
            <a:off x="5655826"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idx="4294967295"/>
          </p:nvPr>
        </p:nvSpPr>
        <p:spPr>
          <a:xfrm>
            <a:off x="7422996" y="5186558"/>
            <a:ext cx="5830887" cy="554038"/>
          </a:xfrm>
        </p:spPr>
        <p:txBody>
          <a:bodyPr/>
          <a:lstStyle/>
          <a:p>
            <a:r>
              <a:rPr lang="en-US" dirty="0">
                <a:solidFill>
                  <a:schemeClr val="bg1"/>
                </a:solidFill>
              </a:rPr>
              <a:t>Get Certified</a:t>
            </a:r>
          </a:p>
        </p:txBody>
      </p:sp>
      <p:pic>
        <p:nvPicPr>
          <p:cNvPr id="4" name="Picture 3" descr="A blue and white sign&#10;&#10;Description automatically generated">
            <a:extLst>
              <a:ext uri="{FF2B5EF4-FFF2-40B4-BE49-F238E27FC236}">
                <a16:creationId xmlns:a16="http://schemas.microsoft.com/office/drawing/2014/main" id="{599EC0B9-ED5D-4740-938F-422D7D9DCEEE}"/>
              </a:ext>
            </a:extLst>
          </p:cNvPr>
          <p:cNvPicPr>
            <a:picLocks noChangeAspect="1"/>
          </p:cNvPicPr>
          <p:nvPr/>
        </p:nvPicPr>
        <p:blipFill>
          <a:blip r:embed="rId5"/>
          <a:stretch>
            <a:fillRect/>
          </a:stretch>
        </p:blipFill>
        <p:spPr>
          <a:xfrm>
            <a:off x="10984658" y="5186558"/>
            <a:ext cx="1004035" cy="1004035"/>
          </a:xfrm>
          <a:prstGeom prst="rect">
            <a:avLst/>
          </a:prstGeom>
        </p:spPr>
      </p:pic>
      <p:sp>
        <p:nvSpPr>
          <p:cNvPr id="17" name="TextBox 16">
            <a:extLst>
              <a:ext uri="{FF2B5EF4-FFF2-40B4-BE49-F238E27FC236}">
                <a16:creationId xmlns:a16="http://schemas.microsoft.com/office/drawing/2014/main" id="{7E66A6AA-9ED3-4CF5-B120-F49739C29BEB}"/>
              </a:ext>
            </a:extLst>
          </p:cNvPr>
          <p:cNvSpPr txBox="1"/>
          <p:nvPr/>
        </p:nvSpPr>
        <p:spPr>
          <a:xfrm>
            <a:off x="7481989" y="5688575"/>
            <a:ext cx="2981394" cy="307777"/>
          </a:xfrm>
          <a:prstGeom prst="rect">
            <a:avLst/>
          </a:prstGeom>
          <a:noFill/>
        </p:spPr>
        <p:txBody>
          <a:bodyPr wrap="none" lIns="0" tIns="0" rIns="0" bIns="0" rtlCol="0">
            <a:spAutoFit/>
          </a:bodyPr>
          <a:lstStyle/>
          <a:p>
            <a:pPr algn="l"/>
            <a:r>
              <a:rPr lang="en-US" sz="2000" dirty="0">
                <a:solidFill>
                  <a:schemeClr val="bg1"/>
                </a:solidFill>
              </a:rPr>
              <a:t>aka.ms/azuredataengineer</a:t>
            </a:r>
          </a:p>
        </p:txBody>
      </p:sp>
      <p:sp>
        <p:nvSpPr>
          <p:cNvPr id="19" name="Title 1">
            <a:extLst>
              <a:ext uri="{FF2B5EF4-FFF2-40B4-BE49-F238E27FC236}">
                <a16:creationId xmlns:a16="http://schemas.microsoft.com/office/drawing/2014/main" id="{40D202CC-5499-4DB4-B52E-28C894D785C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Resources</a:t>
            </a:r>
          </a:p>
        </p:txBody>
      </p:sp>
      <p:sp>
        <p:nvSpPr>
          <p:cNvPr id="32" name="Text Placeholder 2">
            <a:extLst>
              <a:ext uri="{FF2B5EF4-FFF2-40B4-BE49-F238E27FC236}">
                <a16:creationId xmlns:a16="http://schemas.microsoft.com/office/drawing/2014/main" id="{EE70403C-A1A6-4DE0-826B-585573BEB2C8}"/>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33" name="browser_3" title="Icon of a browser window with an arrow pointing from the outside to the center">
            <a:extLst>
              <a:ext uri="{FF2B5EF4-FFF2-40B4-BE49-F238E27FC236}">
                <a16:creationId xmlns:a16="http://schemas.microsoft.com/office/drawing/2014/main" id="{CAF1AE8C-AD8C-45CE-99EE-575B4F947166}"/>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browser_3" title="Icon of a browser window with an arrow pointing from the outside to the center">
            <a:extLst>
              <a:ext uri="{FF2B5EF4-FFF2-40B4-BE49-F238E27FC236}">
                <a16:creationId xmlns:a16="http://schemas.microsoft.com/office/drawing/2014/main" id="{8E274F6D-C898-48FC-9DCE-97D8423A4008}"/>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 Placeholder 2">
            <a:extLst>
              <a:ext uri="{FF2B5EF4-FFF2-40B4-BE49-F238E27FC236}">
                <a16:creationId xmlns:a16="http://schemas.microsoft.com/office/drawing/2014/main" id="{5BFF4EEA-56D5-4726-94AF-3AD71F03D09D}"/>
              </a:ext>
            </a:extLst>
          </p:cNvPr>
          <p:cNvSpPr txBox="1">
            <a:spLocks/>
          </p:cNvSpPr>
          <p:nvPr/>
        </p:nvSpPr>
        <p:spPr>
          <a:xfrm>
            <a:off x="1043679" y="1946665"/>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36" name="browser_3" title="Icon of a browser window with an arrow pointing from the outside to the center">
            <a:extLst>
              <a:ext uri="{FF2B5EF4-FFF2-40B4-BE49-F238E27FC236}">
                <a16:creationId xmlns:a16="http://schemas.microsoft.com/office/drawing/2014/main" id="{FDD79E8B-3AE7-4390-8037-7E8BD4734D93}"/>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8D60A7C5-71EB-43A1-A8A4-1BE88D22F84B}"/>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kumimoji="0" lang="en-US" sz="2000" b="0" i="0" u="none" strike="noStrike" kern="1200" cap="none" spc="0" normalizeH="0" baseline="0" noProof="0" dirty="0" err="1">
                <a:ln>
                  <a:noFill/>
                </a:ln>
                <a:solidFill>
                  <a:srgbClr val="D83B01"/>
                </a:solidFill>
                <a:effectLst/>
                <a:uLnTx/>
                <a:uFillTx/>
                <a:latin typeface="Segoe UI"/>
                <a:ea typeface="+mn-ea"/>
                <a:cs typeface="+mn-cs"/>
              </a:rPr>
              <a:t>mymsignitethetour</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38" name="Text Placeholder 2">
            <a:extLst>
              <a:ext uri="{FF2B5EF4-FFF2-40B4-BE49-F238E27FC236}">
                <a16:creationId xmlns:a16="http://schemas.microsoft.com/office/drawing/2014/main" id="{BCA06588-D42A-41A8-B87B-1BB9F1827816}"/>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All Event Resources </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id="{E0FAE854-0A14-4C6C-BCD2-AF6D4CE602D3}"/>
              </a:ext>
            </a:extLst>
          </p:cNvPr>
          <p:cNvSpPr txBox="1"/>
          <p:nvPr/>
        </p:nvSpPr>
        <p:spPr>
          <a:xfrm>
            <a:off x="1349295" y="3709556"/>
            <a:ext cx="2274341"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lang="en-US" sz="2000" dirty="0">
                <a:solidFill>
                  <a:srgbClr val="D83B01"/>
                </a:solidFill>
                <a:latin typeface="Segoe UI"/>
              </a:rPr>
              <a:t>DATA</a:t>
            </a:r>
            <a:r>
              <a:rPr kumimoji="0" lang="en-US" sz="2000" b="0" i="0" u="none" strike="noStrike" kern="1200" cap="none" spc="0" normalizeH="0" baseline="0" noProof="0" dirty="0">
                <a:ln>
                  <a:noFill/>
                </a:ln>
                <a:solidFill>
                  <a:srgbClr val="D83B01"/>
                </a:solidFill>
                <a:effectLst/>
                <a:uLnTx/>
                <a:uFillTx/>
                <a:latin typeface="Segoe UI"/>
                <a:ea typeface="+mn-ea"/>
                <a:cs typeface="+mn-cs"/>
              </a:rPr>
              <a:t>50repo</a:t>
            </a:r>
          </a:p>
        </p:txBody>
      </p:sp>
      <p:sp>
        <p:nvSpPr>
          <p:cNvPr id="40" name="TextBox 39">
            <a:extLst>
              <a:ext uri="{FF2B5EF4-FFF2-40B4-BE49-F238E27FC236}">
                <a16:creationId xmlns:a16="http://schemas.microsoft.com/office/drawing/2014/main" id="{E6DD4EB5-AE18-435B-8BE3-742B37D76712}"/>
              </a:ext>
            </a:extLst>
          </p:cNvPr>
          <p:cNvSpPr txBox="1"/>
          <p:nvPr/>
        </p:nvSpPr>
        <p:spPr>
          <a:xfrm>
            <a:off x="1331573" y="2428685"/>
            <a:ext cx="1751954"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lang="en-US" sz="2000" dirty="0">
                <a:solidFill>
                  <a:srgbClr val="D83B01"/>
                </a:solidFill>
                <a:latin typeface="Segoe UI"/>
              </a:rPr>
              <a:t>DATA50</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41" name="Text Placeholder 4">
            <a:extLst>
              <a:ext uri="{FF2B5EF4-FFF2-40B4-BE49-F238E27FC236}">
                <a16:creationId xmlns:a16="http://schemas.microsoft.com/office/drawing/2014/main" id="{661759AA-69EB-4551-8F56-54CF0565AB71}"/>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3250104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7482114" cy="1661993"/>
          </a:xfrm>
        </p:spPr>
        <p:txBody>
          <a:bodyPr/>
          <a:lstStyle/>
          <a:p>
            <a:r>
              <a:rPr lang="en-GB" dirty="0"/>
              <a:t>Optimize data warehousing</a:t>
            </a:r>
            <a:br>
              <a:rPr lang="en-GB" dirty="0"/>
            </a:br>
            <a:r>
              <a:rPr lang="en-GB" dirty="0"/>
              <a:t>query performance</a:t>
            </a:r>
            <a:endParaRPr lang="en-US"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13292851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7275286" cy="1661993"/>
          </a:xfrm>
        </p:spPr>
        <p:txBody>
          <a:bodyPr/>
          <a:lstStyle/>
          <a:p>
            <a:r>
              <a:rPr lang="en-GB" dirty="0"/>
              <a:t>Optimize data warehousing</a:t>
            </a:r>
            <a:br>
              <a:rPr lang="en-GB" dirty="0"/>
            </a:br>
            <a:r>
              <a:rPr lang="en-GB" dirty="0"/>
              <a:t>query performance</a:t>
            </a:r>
            <a:endParaRPr lang="en-US"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29594049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1D44178-E1C9-4234-BC49-1D60805D2546}"/>
              </a:ext>
            </a:extLst>
          </p:cNvPr>
          <p:cNvSpPr txBox="1"/>
          <p:nvPr/>
        </p:nvSpPr>
        <p:spPr>
          <a:xfrm>
            <a:off x="1340433" y="4945057"/>
            <a:ext cx="3050963" cy="307777"/>
          </a:xfrm>
          <a:prstGeom prst="rect">
            <a:avLst/>
          </a:prstGeom>
          <a:noFill/>
        </p:spPr>
        <p:txBody>
          <a:bodyPr wrap="none" lIns="0" tIns="0" rIns="0" bIns="0" rtlCol="0" anchor="t">
            <a:spAutoFit/>
          </a:bodyPr>
          <a:lstStyle/>
          <a:p>
            <a:pPr lvl="0">
              <a:defRPr/>
            </a:pPr>
            <a:r>
              <a:rPr lang="en-US" sz="2000" dirty="0">
                <a:solidFill>
                  <a:schemeClr val="accent3"/>
                </a:solidFill>
              </a:rPr>
              <a:t>aka.ms/mymsignitethetour</a:t>
            </a:r>
            <a:endParaRPr lang="en-US" sz="2000" dirty="0">
              <a:solidFill>
                <a:schemeClr val="accent3"/>
              </a:solidFill>
              <a:cs typeface="Segoe UI"/>
            </a:endParaRPr>
          </a:p>
        </p:txBody>
      </p:sp>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All Event Session Resources </a:t>
            </a:r>
            <a:endParaRPr lang="en-US" dirty="0">
              <a:latin typeface="+mn-lt"/>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254DACFE-C545-5348-8141-1CFDBEE2B167}"/>
              </a:ext>
            </a:extLst>
          </p:cNvPr>
          <p:cNvSpPr txBox="1"/>
          <p:nvPr/>
        </p:nvSpPr>
        <p:spPr>
          <a:xfrm>
            <a:off x="1349295" y="3709556"/>
            <a:ext cx="2157770" cy="307777"/>
          </a:xfrm>
          <a:prstGeom prst="rect">
            <a:avLst/>
          </a:prstGeom>
          <a:noFill/>
        </p:spPr>
        <p:txBody>
          <a:bodyPr wrap="none" lIns="0" tIns="0" rIns="0" bIns="0" rtlCol="0" anchor="t">
            <a:spAutoFit/>
          </a:bodyPr>
          <a:lstStyle/>
          <a:p>
            <a:pPr lvl="0">
              <a:defRPr/>
            </a:pPr>
            <a:r>
              <a:rPr lang="en-US" sz="2000" dirty="0">
                <a:solidFill>
                  <a:schemeClr val="accent3"/>
                </a:solidFill>
              </a:rPr>
              <a:t>aka.ms/DATA50Repo</a:t>
            </a: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dirty="0">
                <a:cs typeface="Segoe UI"/>
              </a:rPr>
              <a:t>Session Code on GitHub</a:t>
            </a:r>
            <a:endParaRPr lang="en-US" dirty="0"/>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4E3FEB7D-0874-D445-BFEC-44AA42A6BF2D}"/>
              </a:ext>
            </a:extLst>
          </p:cNvPr>
          <p:cNvSpPr txBox="1"/>
          <p:nvPr/>
        </p:nvSpPr>
        <p:spPr>
          <a:xfrm>
            <a:off x="1331573" y="2428685"/>
            <a:ext cx="1625253" cy="307777"/>
          </a:xfrm>
          <a:prstGeom prst="rect">
            <a:avLst/>
          </a:prstGeom>
          <a:noFill/>
        </p:spPr>
        <p:txBody>
          <a:bodyPr wrap="none" lIns="0" tIns="0" rIns="0" bIns="0" rtlCol="0" anchor="t">
            <a:spAutoFit/>
          </a:bodyPr>
          <a:lstStyle/>
          <a:p>
            <a:pPr lvl="0">
              <a:defRPr/>
            </a:pPr>
            <a:r>
              <a:rPr lang="en-US" sz="2000" dirty="0">
                <a:solidFill>
                  <a:schemeClr val="accent3"/>
                </a:solidFill>
              </a:rPr>
              <a:t>aka.ms/DATA50</a:t>
            </a:r>
            <a:endParaRPr lang="en-US" sz="2000" dirty="0">
              <a:solidFill>
                <a:schemeClr val="accent3"/>
              </a:solidFill>
              <a:cs typeface="Segoe UI"/>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Session Resources Hub</a:t>
            </a:r>
            <a:endParaRPr lang="en-US" dirty="0">
              <a:latin typeface="+mn-lt"/>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9965831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124946"/>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defRPr/>
            </a:pPr>
            <a:r>
              <a:rPr lang="en-US">
                <a:gradFill>
                  <a:gsLst>
                    <a:gs pos="1250">
                      <a:srgbClr val="000000"/>
                    </a:gs>
                    <a:gs pos="100000">
                      <a:srgbClr val="000000"/>
                    </a:gs>
                  </a:gsLst>
                  <a:lin ang="5400000" scaled="0"/>
                </a:gradFill>
                <a:latin typeface="Segoe UI"/>
                <a:cs typeface="Segoe UI Semilight"/>
              </a:rPr>
              <a:t>Query Performance Tuning</a:t>
            </a:r>
            <a:endParaRPr lang="en-US">
              <a:ea typeface="+mn-ea"/>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119547"/>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2850966"/>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defRPr/>
            </a:pPr>
            <a:r>
              <a:rPr lang="en-US">
                <a:gradFill>
                  <a:gsLst>
                    <a:gs pos="1250">
                      <a:srgbClr val="000000"/>
                    </a:gs>
                    <a:gs pos="100000">
                      <a:srgbClr val="000000"/>
                    </a:gs>
                  </a:gsLst>
                  <a:lin ang="5400000" scaled="0"/>
                </a:gradFill>
                <a:latin typeface="Segoe UI"/>
                <a:cs typeface="Segoe UI"/>
              </a:rPr>
              <a:t>Maximizing Performance</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2884046"/>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608574"/>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a:rPr>
              <a:t>What </a:t>
            </a:r>
            <a:r>
              <a:rPr lang="en-US">
                <a:gradFill>
                  <a:gsLst>
                    <a:gs pos="1250">
                      <a:srgbClr val="000000"/>
                    </a:gs>
                    <a:gs pos="100000">
                      <a:srgbClr val="000000"/>
                    </a:gs>
                  </a:gsLst>
                  <a:lin ang="5400000" scaled="0"/>
                </a:gradFill>
                <a:latin typeface="Segoe UI"/>
                <a:cs typeface="Segoe UI Semilight"/>
              </a:rPr>
              <a:t>is Azure</a:t>
            </a: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 Synapse Analytics</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603175"/>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dirty="0"/>
              <a:t>Agenda</a:t>
            </a:r>
          </a:p>
        </p:txBody>
      </p:sp>
    </p:spTree>
    <p:custDataLst>
      <p:tags r:id="rId1"/>
    </p:custDataLst>
    <p:extLst>
      <p:ext uri="{BB962C8B-B14F-4D97-AF65-F5344CB8AC3E}">
        <p14:creationId xmlns:p14="http://schemas.microsoft.com/office/powerpoint/2010/main" val="1160693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124946"/>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gradFill>
                  <a:gsLst>
                    <a:gs pos="1250">
                      <a:srgbClr val="000000"/>
                    </a:gs>
                    <a:gs pos="100000">
                      <a:srgbClr val="000000"/>
                    </a:gs>
                  </a:gsLst>
                  <a:lin ang="5400000" scaled="0"/>
                </a:gradFill>
                <a:latin typeface="Segoe UI"/>
                <a:cs typeface="Segoe UI Semilight"/>
              </a:rPr>
              <a:t>Data Loading best practices</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119547"/>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2850966"/>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a:rPr>
              <a:t>Using Polybase to Load Data in a data warehouse</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2884046"/>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608574"/>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a:rPr>
              <a:t>What is Azure Synapse Analytics</a:t>
            </a:r>
            <a:endPar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603175"/>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dirty="0"/>
              <a:t>Agenda</a:t>
            </a:r>
          </a:p>
        </p:txBody>
      </p:sp>
    </p:spTree>
    <p:custDataLst>
      <p:tags r:id="rId1"/>
    </p:custDataLst>
    <p:extLst>
      <p:ext uri="{BB962C8B-B14F-4D97-AF65-F5344CB8AC3E}">
        <p14:creationId xmlns:p14="http://schemas.microsoft.com/office/powerpoint/2010/main" val="7626346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p:txBody>
          <a:bodyPr/>
          <a:lstStyle/>
          <a:p>
            <a:r>
              <a:rPr lang="en-US" dirty="0"/>
              <a:t>What is Azure Synapse Analytics?</a:t>
            </a:r>
          </a:p>
        </p:txBody>
      </p:sp>
    </p:spTree>
    <p:extLst>
      <p:ext uri="{BB962C8B-B14F-4D97-AF65-F5344CB8AC3E}">
        <p14:creationId xmlns:p14="http://schemas.microsoft.com/office/powerpoint/2010/main" val="33436260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9A7F-3326-4A49-B7C3-EA230ABD3001}"/>
              </a:ext>
            </a:extLst>
          </p:cNvPr>
          <p:cNvSpPr>
            <a:spLocks noGrp="1"/>
          </p:cNvSpPr>
          <p:nvPr>
            <p:ph type="title" idx="4294967295"/>
          </p:nvPr>
        </p:nvSpPr>
        <p:spPr>
          <a:xfrm>
            <a:off x="1270000" y="1150143"/>
            <a:ext cx="5321300" cy="1662113"/>
          </a:xfrm>
        </p:spPr>
        <p:txBody>
          <a:bodyPr/>
          <a:lstStyle/>
          <a:p>
            <a:r>
              <a:rPr lang="en-US" dirty="0"/>
              <a:t>Azure Synapse Analytics </a:t>
            </a:r>
            <a:br>
              <a:rPr lang="en-US" dirty="0"/>
            </a:br>
            <a:endParaRPr lang="en-US" sz="1800" dirty="0">
              <a:solidFill>
                <a:schemeClr val="accent2"/>
              </a:solidFill>
            </a:endParaRPr>
          </a:p>
        </p:txBody>
      </p:sp>
      <p:sp>
        <p:nvSpPr>
          <p:cNvPr id="6" name="Rectangle 5">
            <a:extLst>
              <a:ext uri="{FF2B5EF4-FFF2-40B4-BE49-F238E27FC236}">
                <a16:creationId xmlns:a16="http://schemas.microsoft.com/office/drawing/2014/main" id="{2E3EF8C8-A2CF-4FA4-8522-8063D3D6A76E}"/>
              </a:ext>
            </a:extLst>
          </p:cNvPr>
          <p:cNvSpPr/>
          <p:nvPr/>
        </p:nvSpPr>
        <p:spPr>
          <a:xfrm>
            <a:off x="3497952" y="2812256"/>
            <a:ext cx="555061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mn-cs"/>
              </a:rPr>
              <a:t>A </a:t>
            </a:r>
            <a:r>
              <a:rPr kumimoji="0" lang="en-US" sz="2400" b="1" i="0" u="none" strike="noStrike" kern="1200" cap="none" spc="0" normalizeH="0" baseline="0" noProof="0" dirty="0">
                <a:ln>
                  <a:noFill/>
                </a:ln>
                <a:effectLst/>
                <a:uLnTx/>
                <a:uFillTx/>
                <a:latin typeface="Segoe UI"/>
                <a:ea typeface="+mn-ea"/>
                <a:cs typeface="+mn-cs"/>
              </a:rPr>
              <a:t>limitless</a:t>
            </a:r>
            <a:r>
              <a:rPr kumimoji="0" lang="en-US" sz="2400" b="0" i="0" u="none" strike="noStrike" kern="1200" cap="none" spc="0" normalizeH="0" baseline="0" noProof="0" dirty="0">
                <a:ln>
                  <a:noFill/>
                </a:ln>
                <a:effectLst/>
                <a:uLnTx/>
                <a:uFillTx/>
                <a:latin typeface="Segoe UI"/>
                <a:ea typeface="+mn-ea"/>
                <a:cs typeface="+mn-cs"/>
              </a:rPr>
              <a:t> analytics service with </a:t>
            </a:r>
            <a:r>
              <a:rPr kumimoji="0" lang="en-US" sz="2400" b="1" i="0" u="none" strike="noStrike" kern="1200" cap="none" spc="0" normalizeH="0" baseline="0" noProof="0" dirty="0">
                <a:ln>
                  <a:noFill/>
                </a:ln>
                <a:effectLst/>
                <a:uLnTx/>
                <a:uFillTx/>
                <a:latin typeface="Segoe UI"/>
                <a:ea typeface="+mn-ea"/>
                <a:cs typeface="+mn-cs"/>
              </a:rPr>
              <a:t>unmatched time to insight</a:t>
            </a:r>
            <a:r>
              <a:rPr kumimoji="0" lang="en-US" sz="2400" b="0" i="0" u="none" strike="noStrike" kern="1200" cap="none" spc="0" normalizeH="0" baseline="0" noProof="0" dirty="0">
                <a:ln>
                  <a:noFill/>
                </a:ln>
                <a:effectLst/>
                <a:uLnTx/>
                <a:uFillTx/>
                <a:latin typeface="Segoe UI"/>
                <a:ea typeface="+mn-ea"/>
                <a:cs typeface="+mn-cs"/>
              </a:rPr>
              <a:t>, that delivers insights from all your data, </a:t>
            </a:r>
            <a:r>
              <a:rPr kumimoji="0" lang="en-US" sz="2400" b="1" i="0" u="none" strike="noStrike" kern="1200" cap="none" spc="0" normalizeH="0" baseline="0" noProof="0" dirty="0">
                <a:ln>
                  <a:noFill/>
                </a:ln>
                <a:effectLst/>
                <a:uLnTx/>
                <a:uFillTx/>
                <a:latin typeface="Segoe UI"/>
                <a:ea typeface="+mn-ea"/>
                <a:cs typeface="+mn-cs"/>
              </a:rPr>
              <a:t>across data warehouses and big data </a:t>
            </a:r>
            <a:r>
              <a:rPr kumimoji="0" lang="en-US" sz="2400" b="0" i="0" u="none" strike="noStrike" kern="1200" cap="none" spc="0" normalizeH="0" baseline="0" noProof="0" dirty="0">
                <a:ln>
                  <a:noFill/>
                </a:ln>
                <a:effectLst/>
                <a:uLnTx/>
                <a:uFillTx/>
                <a:latin typeface="Segoe UI"/>
                <a:ea typeface="+mn-ea"/>
                <a:cs typeface="+mn-cs"/>
              </a:rPr>
              <a:t>analytics systems, </a:t>
            </a:r>
            <a:r>
              <a:rPr kumimoji="0" lang="en-US" sz="2400" b="1" i="0" u="none" strike="noStrike" kern="1200" cap="none" spc="0" normalizeH="0" baseline="0" noProof="0" dirty="0">
                <a:ln>
                  <a:noFill/>
                </a:ln>
                <a:effectLst/>
                <a:uLnTx/>
                <a:uFillTx/>
                <a:latin typeface="Segoe UI"/>
                <a:ea typeface="+mn-ea"/>
                <a:cs typeface="+mn-cs"/>
              </a:rPr>
              <a:t>with blazing speed</a:t>
            </a:r>
          </a:p>
        </p:txBody>
      </p:sp>
      <p:sp>
        <p:nvSpPr>
          <p:cNvPr id="13" name="Rectangle 12">
            <a:extLst>
              <a:ext uri="{FF2B5EF4-FFF2-40B4-BE49-F238E27FC236}">
                <a16:creationId xmlns:a16="http://schemas.microsoft.com/office/drawing/2014/main" id="{F19F3BD4-3FA5-734F-8E07-D93891A9863E}"/>
              </a:ext>
            </a:extLst>
          </p:cNvPr>
          <p:cNvSpPr/>
          <p:nvPr/>
        </p:nvSpPr>
        <p:spPr>
          <a:xfrm>
            <a:off x="5910952" y="7031917"/>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Simply put, </a:t>
            </a:r>
            <a:r>
              <a:rPr kumimoji="0" lang="en-US" sz="2400" b="1" i="0" u="none" strike="noStrike" kern="1200" cap="none" spc="0" normalizeH="0" baseline="0" noProof="0">
                <a:ln>
                  <a:noFill/>
                </a:ln>
                <a:solidFill>
                  <a:schemeClr val="accent2"/>
                </a:solidFill>
                <a:effectLst/>
                <a:uLnTx/>
                <a:uFillTx/>
                <a:latin typeface="Segoe UI"/>
                <a:ea typeface="+mn-ea"/>
                <a:cs typeface="+mn-cs"/>
              </a:rPr>
              <a:t>Azure Synapse is Azure SQL Data Warehouse evolved</a:t>
            </a:r>
            <a:r>
              <a:rPr kumimoji="0" lang="en-US" sz="2400" b="0" i="0" u="none" strike="noStrike" kern="1200" cap="none" spc="0" normalizeH="0" baseline="0" noProof="0">
                <a:ln>
                  <a:noFill/>
                </a:ln>
                <a:solidFill>
                  <a:schemeClr val="accent2"/>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have taken the </a:t>
            </a:r>
            <a:r>
              <a:rPr lang="en-US" sz="2400">
                <a:solidFill>
                  <a:prstClr val="white"/>
                </a:solidFill>
                <a:latin typeface="Segoe UI"/>
              </a:rPr>
              <a:t>same industry leading data warehouse and </a:t>
            </a:r>
            <a:r>
              <a:rPr kumimoji="0" lang="en-US" sz="2400" b="0" i="0" u="none" strike="noStrike" kern="1200" cap="none" spc="0" normalizeH="0" baseline="0" noProof="0">
                <a:ln>
                  <a:noFill/>
                </a:ln>
                <a:solidFill>
                  <a:prstClr val="white"/>
                </a:solidFill>
                <a:effectLst/>
                <a:uLnTx/>
                <a:uFillTx/>
                <a:latin typeface="Segoe UI"/>
                <a:ea typeface="+mn-ea"/>
                <a:cs typeface="+mn-cs"/>
              </a:rPr>
              <a:t>elevated it to a whole new level of performance and capabilities</a:t>
            </a:r>
          </a:p>
        </p:txBody>
      </p:sp>
      <p:pic>
        <p:nvPicPr>
          <p:cNvPr id="15" name="Picture 14">
            <a:extLst>
              <a:ext uri="{FF2B5EF4-FFF2-40B4-BE49-F238E27FC236}">
                <a16:creationId xmlns:a16="http://schemas.microsoft.com/office/drawing/2014/main" id="{43155E9A-1E0C-483D-8178-E2708B1DD20D}"/>
              </a:ext>
            </a:extLst>
          </p:cNvPr>
          <p:cNvPicPr>
            <a:picLocks noChangeAspect="1"/>
          </p:cNvPicPr>
          <p:nvPr/>
        </p:nvPicPr>
        <p:blipFill>
          <a:blip r:embed="rId3"/>
          <a:stretch>
            <a:fillRect/>
          </a:stretch>
        </p:blipFill>
        <p:spPr>
          <a:xfrm>
            <a:off x="336207" y="1009306"/>
            <a:ext cx="787744" cy="787744"/>
          </a:xfrm>
          <a:prstGeom prst="rect">
            <a:avLst/>
          </a:prstGeom>
        </p:spPr>
      </p:pic>
    </p:spTree>
    <p:extLst>
      <p:ext uri="{BB962C8B-B14F-4D97-AF65-F5344CB8AC3E}">
        <p14:creationId xmlns:p14="http://schemas.microsoft.com/office/powerpoint/2010/main" val="3436212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decel="100000" fill="hold" grpId="0" nodeType="clickEffect">
                                  <p:stCondLst>
                                    <p:cond delay="0"/>
                                  </p:stCondLst>
                                  <p:childTnLst>
                                    <p:animMotion origin="layout" path="M 2.08333E-7 -2.22222E-6 L 2.08333E-7 -0.20301 " pathEditMode="relative" rAng="0" ptsTypes="AA">
                                      <p:cBhvr>
                                        <p:cTn id="6" dur="2000" fill="hold"/>
                                        <p:tgtEl>
                                          <p:spTgt spid="6"/>
                                        </p:tgtEl>
                                        <p:attrNameLst>
                                          <p:attrName>ppt_x</p:attrName>
                                          <p:attrName>ppt_y</p:attrName>
                                        </p:attrNameLst>
                                      </p:cBhvr>
                                      <p:rCtr x="0" y="-10162"/>
                                    </p:animMotion>
                                  </p:childTnLst>
                                </p:cTn>
                              </p:par>
                              <p:par>
                                <p:cTn id="7" presetID="10"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64" presetClass="path" presetSubtype="0" decel="100000" fill="hold" grpId="0" nodeType="withEffect">
                                  <p:stCondLst>
                                    <p:cond delay="0"/>
                                  </p:stCondLst>
                                  <p:childTnLst>
                                    <p:animMotion origin="layout" path="M 4.375E-6 0 L -0.00066 -0.51898 " pathEditMode="relative" rAng="0" ptsTypes="AA">
                                      <p:cBhvr>
                                        <p:cTn id="11" dur="2000" fill="hold"/>
                                        <p:tgtEl>
                                          <p:spTgt spid="13"/>
                                        </p:tgtEl>
                                        <p:attrNameLst>
                                          <p:attrName>ppt_x</p:attrName>
                                          <p:attrName>ppt_y</p:attrName>
                                        </p:attrNameLst>
                                      </p:cBhvr>
                                      <p:rCtr x="-39" y="-2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 line that indicates that Azure Data Factory can orchestrate across the entire process">
            <a:extLst>
              <a:ext uri="{FF2B5EF4-FFF2-40B4-BE49-F238E27FC236}">
                <a16:creationId xmlns:a16="http://schemas.microsoft.com/office/drawing/2014/main" id="{B8871798-FC54-4EAA-A988-F49E64903102}"/>
              </a:ext>
            </a:extLst>
          </p:cNvPr>
          <p:cNvGrpSpPr/>
          <p:nvPr/>
        </p:nvGrpSpPr>
        <p:grpSpPr>
          <a:xfrm>
            <a:off x="2007934" y="4983015"/>
            <a:ext cx="8522906" cy="778059"/>
            <a:chOff x="2007934" y="4983015"/>
            <a:chExt cx="8522906" cy="778059"/>
          </a:xfrm>
        </p:grpSpPr>
        <p:sp>
          <p:nvSpPr>
            <p:cNvPr id="50" name="TextBox 49">
              <a:extLst>
                <a:ext uri="{FF2B5EF4-FFF2-40B4-BE49-F238E27FC236}">
                  <a16:creationId xmlns:a16="http://schemas.microsoft.com/office/drawing/2014/main" id="{A8F8BB35-B5F1-4AD7-9041-35BAF7A7EAA6}"/>
                </a:ext>
              </a:extLst>
            </p:cNvPr>
            <p:cNvSpPr txBox="1"/>
            <p:nvPr/>
          </p:nvSpPr>
          <p:spPr>
            <a:xfrm>
              <a:off x="3246691" y="5126631"/>
              <a:ext cx="625922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Automate workflow via Azure Data Factory</a:t>
              </a:r>
            </a:p>
          </p:txBody>
        </p:sp>
        <p:sp>
          <p:nvSpPr>
            <p:cNvPr id="46" name="Left-Right Arrow 8">
              <a:extLst>
                <a:ext uri="{FF2B5EF4-FFF2-40B4-BE49-F238E27FC236}">
                  <a16:creationId xmlns:a16="http://schemas.microsoft.com/office/drawing/2014/main" id="{759C49AB-D178-4D9E-B386-8FFE69B41ADD}"/>
                </a:ext>
              </a:extLst>
            </p:cNvPr>
            <p:cNvSpPr/>
            <p:nvPr/>
          </p:nvSpPr>
          <p:spPr bwMode="auto">
            <a:xfrm>
              <a:off x="2007934" y="4983015"/>
              <a:ext cx="8522906" cy="278741"/>
            </a:xfrm>
            <a:prstGeom prst="leftRightArrow">
              <a:avLst/>
            </a:prstGeom>
            <a:solidFill>
              <a:srgbClr val="505050">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descr="A chevron with the word Query in it">
            <a:extLst>
              <a:ext uri="{FF2B5EF4-FFF2-40B4-BE49-F238E27FC236}">
                <a16:creationId xmlns:a16="http://schemas.microsoft.com/office/drawing/2014/main" id="{A2417524-4B59-4FE3-9605-6354AAF984DA}"/>
              </a:ext>
            </a:extLst>
          </p:cNvPr>
          <p:cNvGrpSpPr/>
          <p:nvPr/>
        </p:nvGrpSpPr>
        <p:grpSpPr>
          <a:xfrm>
            <a:off x="6991039" y="1987571"/>
            <a:ext cx="3480025" cy="2519819"/>
            <a:chOff x="6991039" y="1987571"/>
            <a:chExt cx="3480025" cy="2519819"/>
          </a:xfrm>
        </p:grpSpPr>
        <p:sp>
          <p:nvSpPr>
            <p:cNvPr id="47" name="Chevron 63">
              <a:extLst>
                <a:ext uri="{FF2B5EF4-FFF2-40B4-BE49-F238E27FC236}">
                  <a16:creationId xmlns:a16="http://schemas.microsoft.com/office/drawing/2014/main" id="{B0083675-A910-4DE1-8885-3DE83F4B05C4}"/>
                </a:ext>
              </a:extLst>
            </p:cNvPr>
            <p:cNvSpPr/>
            <p:nvPr/>
          </p:nvSpPr>
          <p:spPr bwMode="auto">
            <a:xfrm>
              <a:off x="6991039" y="1987571"/>
              <a:ext cx="3480025" cy="2519819"/>
            </a:xfrm>
            <a:prstGeom prst="chevron">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4EB2E996-4F9F-425D-9D4F-B4D62BCA009F}"/>
                </a:ext>
              </a:extLst>
            </p:cNvPr>
            <p:cNvSpPr/>
            <p:nvPr/>
          </p:nvSpPr>
          <p:spPr>
            <a:xfrm>
              <a:off x="7873454" y="3099138"/>
              <a:ext cx="2531570" cy="2769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Query</a:t>
              </a:r>
            </a:p>
          </p:txBody>
        </p:sp>
      </p:grpSp>
      <p:grpSp>
        <p:nvGrpSpPr>
          <p:cNvPr id="4" name="Group 3" descr="A chevron with the word Load in it">
            <a:extLst>
              <a:ext uri="{FF2B5EF4-FFF2-40B4-BE49-F238E27FC236}">
                <a16:creationId xmlns:a16="http://schemas.microsoft.com/office/drawing/2014/main" id="{3A21B1B6-AF91-4AD5-BE86-D4E8CC8F0453}"/>
              </a:ext>
            </a:extLst>
          </p:cNvPr>
          <p:cNvGrpSpPr/>
          <p:nvPr/>
        </p:nvGrpSpPr>
        <p:grpSpPr>
          <a:xfrm>
            <a:off x="4268976" y="1987572"/>
            <a:ext cx="3480025" cy="2519819"/>
            <a:chOff x="4268976" y="1987572"/>
            <a:chExt cx="3480025" cy="2519819"/>
          </a:xfrm>
        </p:grpSpPr>
        <p:sp>
          <p:nvSpPr>
            <p:cNvPr id="49" name="Chevron 4">
              <a:extLst>
                <a:ext uri="{FF2B5EF4-FFF2-40B4-BE49-F238E27FC236}">
                  <a16:creationId xmlns:a16="http://schemas.microsoft.com/office/drawing/2014/main" id="{B6F083F3-125D-42D3-B42E-53B4AD095B5C}"/>
                </a:ext>
              </a:extLst>
            </p:cNvPr>
            <p:cNvSpPr/>
            <p:nvPr/>
          </p:nvSpPr>
          <p:spPr bwMode="auto">
            <a:xfrm>
              <a:off x="4268976" y="1987572"/>
              <a:ext cx="3480025" cy="2519819"/>
            </a:xfrm>
            <a:prstGeom prst="chevron">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FAD8017-2EBA-47D6-A271-B4AFAA42A0CD}"/>
                </a:ext>
              </a:extLst>
            </p:cNvPr>
            <p:cNvSpPr/>
            <p:nvPr/>
          </p:nvSpPr>
          <p:spPr>
            <a:xfrm>
              <a:off x="5150836" y="2923697"/>
              <a:ext cx="2531570" cy="553998"/>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4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Load</a:t>
              </a:r>
            </a:p>
          </p:txBody>
        </p:sp>
      </p:grpSp>
      <p:grpSp>
        <p:nvGrpSpPr>
          <p:cNvPr id="3" name="Group 2" descr="A chevron with the word Provision in it">
            <a:extLst>
              <a:ext uri="{FF2B5EF4-FFF2-40B4-BE49-F238E27FC236}">
                <a16:creationId xmlns:a16="http://schemas.microsoft.com/office/drawing/2014/main" id="{B94FB44D-D4FD-414D-B069-A3B69BD36596}"/>
              </a:ext>
            </a:extLst>
          </p:cNvPr>
          <p:cNvGrpSpPr/>
          <p:nvPr/>
        </p:nvGrpSpPr>
        <p:grpSpPr>
          <a:xfrm>
            <a:off x="1984641" y="1963879"/>
            <a:ext cx="3099601" cy="2519818"/>
            <a:chOff x="1984641" y="1963879"/>
            <a:chExt cx="3099601" cy="2519818"/>
          </a:xfrm>
        </p:grpSpPr>
        <p:sp>
          <p:nvSpPr>
            <p:cNvPr id="48" name="Pentagon 3">
              <a:extLst>
                <a:ext uri="{FF2B5EF4-FFF2-40B4-BE49-F238E27FC236}">
                  <a16:creationId xmlns:a16="http://schemas.microsoft.com/office/drawing/2014/main" id="{0CAFF437-5F4E-41AE-A6E6-0D4B5BB04D94}"/>
                </a:ext>
              </a:extLst>
            </p:cNvPr>
            <p:cNvSpPr/>
            <p:nvPr/>
          </p:nvSpPr>
          <p:spPr bwMode="auto">
            <a:xfrm>
              <a:off x="1984641" y="1963879"/>
              <a:ext cx="3099601" cy="2519818"/>
            </a:xfrm>
            <a:prstGeom prst="homePlate">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215E9C4D-509E-437E-9A59-BC3935DA03A1}"/>
                </a:ext>
              </a:extLst>
            </p:cNvPr>
            <p:cNvSpPr/>
            <p:nvPr/>
          </p:nvSpPr>
          <p:spPr>
            <a:xfrm>
              <a:off x="2019798" y="3062197"/>
              <a:ext cx="2531570" cy="2769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Provision</a:t>
              </a:r>
            </a:p>
          </p:txBody>
        </p:sp>
      </p:grpSp>
      <p:sp>
        <p:nvSpPr>
          <p:cNvPr id="2" name="Title 1">
            <a:extLst>
              <a:ext uri="{FF2B5EF4-FFF2-40B4-BE49-F238E27FC236}">
                <a16:creationId xmlns:a16="http://schemas.microsoft.com/office/drawing/2014/main" id="{D42CF117-4B27-5F43-B5C0-6DA5ED34B69C}"/>
              </a:ext>
            </a:extLst>
          </p:cNvPr>
          <p:cNvSpPr>
            <a:spLocks noGrp="1"/>
          </p:cNvSpPr>
          <p:nvPr>
            <p:ph type="title" idx="4294967295"/>
          </p:nvPr>
        </p:nvSpPr>
        <p:spPr>
          <a:xfrm>
            <a:off x="1174750" y="457200"/>
            <a:ext cx="11017250" cy="554038"/>
          </a:xfrm>
        </p:spPr>
        <p:txBody>
          <a:bodyPr/>
          <a:lstStyle/>
          <a:p>
            <a:r>
              <a:rPr lang="en-US">
                <a:solidFill>
                  <a:schemeClr val="accent1"/>
                </a:solidFill>
              </a:rPr>
              <a:t>Data Warehouse Processes </a:t>
            </a:r>
          </a:p>
        </p:txBody>
      </p:sp>
    </p:spTree>
    <p:extLst>
      <p:ext uri="{BB962C8B-B14F-4D97-AF65-F5344CB8AC3E}">
        <p14:creationId xmlns:p14="http://schemas.microsoft.com/office/powerpoint/2010/main" val="14417214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5219e9-9eac-4c89-aa7d-e7e8f5f49d33&quot;,&quot;TimeStamp&quot;:&quot;2019-11-04T14:16:46.897751-05:00&quot;}"/>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a9015132-7b7d-4be4-9129-ed13f74c98b3&quot;,&quot;TimeStamp&quot;:&quot;2019-11-04T14:16:46.901754-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5219e9-9eac-4c89-aa7d-e7e8f5f49d33&quot;,&quot;TimeStamp&quot;:&quot;2019-11-04T14:16:46.897751-05:00&quot;}"/>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0.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5.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6.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7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9.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12239fb0-26c0-4a37-b790-6c81fba9d0fc"/>
    <ds:schemaRef ds:uri="http://schemas.microsoft.com/sharepoint/v3"/>
    <ds:schemaRef ds:uri="16dc66bd-df5a-4495-a5c9-5e296f49988a"/>
    <ds:schemaRef ds:uri="http://purl.org/dc/dcmitype/"/>
    <ds:schemaRef ds:uri="http://purl.org/dc/terms/"/>
  </ds:schemaRefs>
</ds:datastoreItem>
</file>

<file path=customXml/itemProps3.xml><?xml version="1.0" encoding="utf-8"?>
<ds:datastoreItem xmlns:ds="http://schemas.openxmlformats.org/officeDocument/2006/customXml" ds:itemID="{77191224-1C78-4EFA-8084-42137936FB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816</TotalTime>
  <Words>5457</Words>
  <Application>Microsoft Office PowerPoint</Application>
  <PresentationFormat>Widescreen</PresentationFormat>
  <Paragraphs>648</Paragraphs>
  <Slides>27</Slides>
  <Notes>27</Notes>
  <HiddenSlides>1</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27</vt:i4>
      </vt:variant>
    </vt:vector>
  </HeadingPairs>
  <TitlesOfParts>
    <vt:vector size="46" baseType="lpstr">
      <vt:lpstr>Arial</vt:lpstr>
      <vt:lpstr>Calibri</vt:lpstr>
      <vt:lpstr>Consolas</vt:lpstr>
      <vt:lpstr>Myriad Pro</vt:lpstr>
      <vt:lpstr>Segoe UI</vt:lpstr>
      <vt:lpstr>Segoe UI Light</vt:lpstr>
      <vt:lpstr>Segoe UI Semibold</vt:lpstr>
      <vt:lpstr>Segoe UI Semilight</vt:lpstr>
      <vt:lpstr>Wingdings</vt:lpstr>
      <vt:lpstr>White Template</vt:lpstr>
      <vt:lpstr>1_White Template</vt:lpstr>
      <vt:lpstr>4_White Template</vt:lpstr>
      <vt:lpstr>5_White Template</vt:lpstr>
      <vt:lpstr>Black Template</vt:lpstr>
      <vt:lpstr>3_White Template</vt:lpstr>
      <vt:lpstr>Azure PPT Template - 2018</vt:lpstr>
      <vt:lpstr>7_White Template</vt:lpstr>
      <vt:lpstr>1_Azure PPT Template - 2018</vt:lpstr>
      <vt:lpstr>2_White Template</vt:lpstr>
      <vt:lpstr>Internal Presenter Notes: What Attendees Should Take Away</vt:lpstr>
      <vt:lpstr>PowerPoint Presentation</vt:lpstr>
      <vt:lpstr>Optimize data warehousing query performance</vt:lpstr>
      <vt:lpstr>Resources</vt:lpstr>
      <vt:lpstr>Agenda</vt:lpstr>
      <vt:lpstr>Agenda</vt:lpstr>
      <vt:lpstr>What is Azure Synapse Analytics?</vt:lpstr>
      <vt:lpstr>Azure Synapse Analytics  </vt:lpstr>
      <vt:lpstr>Data Warehouse Processes </vt:lpstr>
      <vt:lpstr>Data Warehouse Architecture</vt:lpstr>
      <vt:lpstr>Data warehouse performance in Azure Synapse Analytics</vt:lpstr>
      <vt:lpstr>Maximizing Performance</vt:lpstr>
      <vt:lpstr>Maximizing Query Performance</vt:lpstr>
      <vt:lpstr>Maximizing Query Performance</vt:lpstr>
      <vt:lpstr>Maximizing Query Performance</vt:lpstr>
      <vt:lpstr>Maximizing Query Performance</vt:lpstr>
      <vt:lpstr>Create statistics after loading</vt:lpstr>
      <vt:lpstr>Demo: Query Performance Tuning</vt:lpstr>
      <vt:lpstr>Query Performance Tuning</vt:lpstr>
      <vt:lpstr>Query Data Store</vt:lpstr>
      <vt:lpstr>Query Data Store</vt:lpstr>
      <vt:lpstr>Query execution with Query Data Store</vt:lpstr>
      <vt:lpstr>Azure Synapse Analytics recommendations</vt:lpstr>
      <vt:lpstr>In Summary:  Query Performance</vt:lpstr>
      <vt:lpstr>/MS Learn alert</vt:lpstr>
      <vt:lpstr>Get Certified</vt:lpstr>
      <vt:lpstr>Optimize data warehousing query performance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Dwaine Wright</cp:lastModifiedBy>
  <cp:revision>88</cp:revision>
  <dcterms:created xsi:type="dcterms:W3CDTF">2019-08-09T15:41:27Z</dcterms:created>
  <dcterms:modified xsi:type="dcterms:W3CDTF">2020-06-09T12:41:49Z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